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7" r:id="rId2"/>
    <p:sldId id="256" r:id="rId3"/>
    <p:sldId id="258" r:id="rId4"/>
    <p:sldId id="262" r:id="rId5"/>
    <p:sldId id="264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020" autoAdjust="0"/>
    <p:restoredTop sz="94660"/>
  </p:normalViewPr>
  <p:slideViewPr>
    <p:cSldViewPr snapToGrid="0">
      <p:cViewPr varScale="1">
        <p:scale>
          <a:sx n="95" d="100"/>
          <a:sy n="95" d="100"/>
        </p:scale>
        <p:origin x="17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B2689A2-10E3-4A52-8941-D04F81301A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59165FB9-570E-4F0D-9257-8085C5591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CF0E2FF-783F-4251-A782-823D6FC02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86A106C-5F8E-4707-99EA-B073DBE3A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40278C0-1186-47E3-B9A6-CE5F4A265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12882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C1581C1-165F-49F5-82AB-9D3D4E6FE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7A94D85-1501-4E27-9DBB-06B7676FD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B739D81-D4E7-440C-9FF0-A479B5C4D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A307E10-1E4A-4B82-84CB-8A5D28483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247EBDE-C4C6-4328-9939-CFA3E640C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74538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EB4A805A-53BA-46DA-A004-B1568A0FCE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C2B2773-F480-4BCE-80F0-E73A80B3B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67C0232-9D7E-4CCC-AAE3-760FF748B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5DDF30E-C6A7-4597-BF9C-466D6DF7F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E677E96-0D63-4C98-BC1C-09C499ECF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046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A8565B9-48B1-4565-9C35-2C0A3E8C1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FC40AC-B968-43DA-BDF9-BEBEF8928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48481C5-F1BA-4299-8D57-C635F7179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5C540FA-883F-44CD-AFC6-AAA918FB2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A2120B5-1980-42DA-AFDB-56755C19B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9952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2F3110D-6982-4C82-8810-8B46C5511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52A54B93-D2FA-4F14-90A8-88096691AC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19603E4-61B7-4764-B9FA-E6FD39B56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44DE8C1-3A8F-45CD-9ECE-48D5190C2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4D59998-0C6A-4910-A8CE-E1BE9D99E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8609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F8D64E5-205D-47D8-AE32-50A32D4FB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632D069-EBBC-4A8D-8246-9D8B322935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06B508E2-4279-4375-95FE-A4F264D68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A65F261-CCA7-464F-8931-B6CE30F18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64E36DD-8905-45D5-83B2-E27217866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876CA9C2-BB34-452D-B683-CAB77F063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58894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D3C4EB8-31E1-4B46-9173-6D7115219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E753C0C-156B-4649-8B10-28260EA3C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B2DED355-244C-446C-A4E2-B9ED18CB5E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B40EC812-F7F2-40E9-9966-419FBDECA7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019EB38A-D57E-45C5-B001-0507D80C5E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61720A33-FCB3-4700-BDD4-F7B2A2BC3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37376014-5191-4E2C-B32D-3CCDFD5AE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501DF5FF-27AA-4E4D-AB9A-C5DA9AFEB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05486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0EBFFC4-323C-4109-BDA3-2F6B23FAF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06472328-097B-4F6A-BAED-802D45F4C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C2892F74-1DD1-46CB-91DC-DC9440B75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3C189260-4FAF-40F8-AD83-9DEABFC61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28851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BDC82748-5872-4865-B8DD-342329684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2DD26667-A3E3-483B-8489-2CB9BC7F1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0A803E8-5A5F-493A-93C2-A9626E42E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4286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C46C177-947E-4508-882C-5C55B84DF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929C6C7-F94C-4001-A473-0D188FDA2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56F16EF9-E579-4316-BC02-AD885C2B32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BD196BD9-8200-4AF8-8A4D-B3B4C874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6131E737-94A9-40BE-88B2-F1DF69E20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E3F1C97-1D61-4526-8740-BF6CE29FD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4101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5C5F3BA-64AC-4A72-B254-54EA89D8E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E745E9BC-E737-4B86-8B63-97DA2F6774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4AD2CB5A-F007-4B26-B6B7-500AA3CA5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336EA1D-9404-4B57-88B3-81ADD9147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E074F09-2B2C-49DF-A250-68BC31069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CCF87E3-353F-4873-A5F5-DECA0F947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79551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E48B7552-495A-4147-89D9-632071EE1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6E770F9-99FF-4A6F-9AA7-57BE5CF09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AFF30B7-0B0B-487B-8397-A261620C7C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AE7E9-0743-45DD-A1D7-D05F7E2F99D6}" type="datetimeFigureOut">
              <a:rPr lang="he-IL" smtClean="0"/>
              <a:t>כ"ג/שבט/תשפ"ו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23703C3-D326-4EC6-BFA9-C0E3D7DB07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8B70F10-6D75-4869-A081-C531008D68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B42D5-24A2-4986-8F44-5945CA4D3C2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29522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תמונה 8">
            <a:extLst>
              <a:ext uri="{FF2B5EF4-FFF2-40B4-BE49-F238E27FC236}">
                <a16:creationId xmlns:a16="http://schemas.microsoft.com/office/drawing/2014/main" id="{C11D0814-B35E-45B0-8CA0-BC98ED25F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2" y="-157038"/>
            <a:ext cx="12192000" cy="7015038"/>
          </a:xfrm>
          <a:prstGeom prst="rect">
            <a:avLst/>
          </a:prstGeom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0A388A89-8177-46E3-AE5B-5F85F3296DBE}"/>
              </a:ext>
            </a:extLst>
          </p:cNvPr>
          <p:cNvSpPr txBox="1"/>
          <p:nvPr/>
        </p:nvSpPr>
        <p:spPr>
          <a:xfrm>
            <a:off x="2123913" y="2766152"/>
            <a:ext cx="7944173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Welcome to dream escapes</a:t>
            </a:r>
            <a:endParaRPr lang="he-IL" sz="5400" dirty="0">
              <a:solidFill>
                <a:schemeClr val="bg1"/>
              </a:solidFill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67123232-F4AC-4829-A7C7-090AECF5C2C1}"/>
              </a:ext>
            </a:extLst>
          </p:cNvPr>
          <p:cNvSpPr txBox="1"/>
          <p:nvPr/>
        </p:nvSpPr>
        <p:spPr>
          <a:xfrm>
            <a:off x="4202786" y="5669767"/>
            <a:ext cx="310896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perfect vacation for you!</a:t>
            </a:r>
            <a:endParaRPr lang="he-IL" dirty="0">
              <a:solidFill>
                <a:schemeClr val="bg1"/>
              </a:solidFill>
            </a:endParaRPr>
          </a:p>
        </p:txBody>
      </p:sp>
      <p:pic>
        <p:nvPicPr>
          <p:cNvPr id="13" name="גרפיקה 12" descr="חצים עם סוגר זוויתי עם מילוי מלא">
            <a:extLst>
              <a:ext uri="{FF2B5EF4-FFF2-40B4-BE49-F238E27FC236}">
                <a16:creationId xmlns:a16="http://schemas.microsoft.com/office/drawing/2014/main" id="{DC2ABD7A-6371-4223-8158-2CE49E5293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5662654" y="6039100"/>
            <a:ext cx="650682" cy="650682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9A448CF7-D8DA-4B15-980B-467F6CC8E7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049" b="89974" l="9979" r="89986">
                        <a14:foregroundMark x1="69460" y1="46289" x2="69460" y2="46289"/>
                        <a14:foregroundMark x1="69460" y1="46289" x2="63991" y2="30729"/>
                        <a14:foregroundMark x1="63991" y1="30729" x2="56463" y2="22201"/>
                        <a14:foregroundMark x1="56463" y1="22201" x2="48189" y2="18750"/>
                        <a14:foregroundMark x1="58487" y1="10417" x2="50391" y2="9245"/>
                        <a14:foregroundMark x1="50391" y1="9245" x2="37251" y2="16081"/>
                        <a14:foregroundMark x1="37251" y1="16081" x2="31286" y2="35742"/>
                        <a14:foregroundMark x1="31286" y1="35742" x2="31570" y2="56250"/>
                        <a14:foregroundMark x1="31570" y1="56250" x2="40057" y2="82552"/>
                        <a14:foregroundMark x1="40057" y1="82552" x2="62393" y2="82031"/>
                        <a14:foregroundMark x1="62393" y1="82031" x2="68004" y2="57357"/>
                        <a14:foregroundMark x1="68004" y1="57357" x2="68821" y2="30534"/>
                        <a14:foregroundMark x1="68821" y1="30534" x2="58949" y2="14714"/>
                        <a14:foregroundMark x1="58949" y1="14714" x2="50178" y2="14193"/>
                        <a14:foregroundMark x1="50178" y1="14193" x2="49822" y2="14453"/>
                        <a14:foregroundMark x1="73224" y1="23893" x2="61790" y2="9115"/>
                        <a14:foregroundMark x1="61790" y1="9115" x2="54119" y2="5469"/>
                        <a14:foregroundMark x1="54119" y1="5469" x2="43857" y2="9049"/>
                        <a14:foregroundMark x1="43857" y1="9049" x2="34517" y2="18750"/>
                        <a14:foregroundMark x1="34517" y1="18750" x2="23295" y2="41211"/>
                        <a14:foregroundMark x1="23295" y1="41211" x2="31854" y2="49805"/>
                        <a14:foregroundMark x1="31854" y1="49805" x2="29297" y2="70964"/>
                        <a14:foregroundMark x1="29297" y1="70964" x2="40128" y2="85612"/>
                        <a14:foregroundMark x1="40128" y1="85612" x2="60938" y2="77604"/>
                        <a14:foregroundMark x1="60938" y1="77604" x2="73331" y2="64583"/>
                        <a14:foregroundMark x1="73331" y1="64583" x2="73580" y2="20898"/>
                        <a14:foregroundMark x1="73580" y1="20898" x2="71662" y2="227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1036" y="-63125"/>
            <a:ext cx="2763601" cy="150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286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מלבן 15">
            <a:extLst>
              <a:ext uri="{FF2B5EF4-FFF2-40B4-BE49-F238E27FC236}">
                <a16:creationId xmlns:a16="http://schemas.microsoft.com/office/drawing/2014/main" id="{09F1E424-DBB1-4DF9-AE77-C4D9E0D7E69F}"/>
              </a:ext>
            </a:extLst>
          </p:cNvPr>
          <p:cNvSpPr/>
          <p:nvPr/>
        </p:nvSpPr>
        <p:spPr>
          <a:xfrm>
            <a:off x="0" y="0"/>
            <a:ext cx="199759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843C0029-4623-4F1B-AC66-624052701506}"/>
              </a:ext>
            </a:extLst>
          </p:cNvPr>
          <p:cNvSpPr txBox="1"/>
          <p:nvPr/>
        </p:nvSpPr>
        <p:spPr>
          <a:xfrm>
            <a:off x="-593699" y="839492"/>
            <a:ext cx="2687541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/>
              <a:t>Winter &amp; Ski Vacations ❄️</a:t>
            </a:r>
            <a:endParaRPr lang="he-IL" sz="1400" dirty="0"/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374DE172-D1E4-4FE8-99A1-FC9F4EF212AC}"/>
              </a:ext>
            </a:extLst>
          </p:cNvPr>
          <p:cNvSpPr txBox="1"/>
          <p:nvPr/>
        </p:nvSpPr>
        <p:spPr>
          <a:xfrm>
            <a:off x="-4824697" y="1246436"/>
            <a:ext cx="65451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Summer &amp; Beach ☀️</a:t>
            </a:r>
            <a:endParaRPr lang="he-IL" sz="1400" dirty="0"/>
          </a:p>
        </p:txBody>
      </p:sp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B3FE9676-9A25-4EF8-9EB5-C2F5C87323E0}"/>
              </a:ext>
            </a:extLst>
          </p:cNvPr>
          <p:cNvSpPr txBox="1"/>
          <p:nvPr/>
        </p:nvSpPr>
        <p:spPr>
          <a:xfrm>
            <a:off x="16042" y="1681113"/>
            <a:ext cx="84461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1400" dirty="0"/>
              <a:t>Urban &amp; Culture </a:t>
            </a:r>
            <a:r>
              <a:rPr lang="he-IL" sz="1400" dirty="0"/>
              <a:t>🏙️</a:t>
            </a:r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5C2DDFB1-8A03-4EAD-9644-8B5F6DD82DDF}"/>
              </a:ext>
            </a:extLst>
          </p:cNvPr>
          <p:cNvSpPr txBox="1"/>
          <p:nvPr/>
        </p:nvSpPr>
        <p:spPr>
          <a:xfrm>
            <a:off x="16042" y="2096078"/>
            <a:ext cx="94407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1400" dirty="0"/>
              <a:t>Nature &amp; Adventure </a:t>
            </a:r>
            <a:r>
              <a:rPr lang="he-IL" sz="1400" dirty="0"/>
              <a:t>🌲</a:t>
            </a:r>
          </a:p>
        </p:txBody>
      </p:sp>
      <p:sp>
        <p:nvSpPr>
          <p:cNvPr id="26" name="מלבן 25">
            <a:extLst>
              <a:ext uri="{FF2B5EF4-FFF2-40B4-BE49-F238E27FC236}">
                <a16:creationId xmlns:a16="http://schemas.microsoft.com/office/drawing/2014/main" id="{860DDBE3-CC24-4A3B-B5EC-AAE9B7936279}"/>
              </a:ext>
            </a:extLst>
          </p:cNvPr>
          <p:cNvSpPr/>
          <p:nvPr/>
        </p:nvSpPr>
        <p:spPr>
          <a:xfrm>
            <a:off x="16042" y="2522734"/>
            <a:ext cx="1431723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Minimum price</a:t>
            </a:r>
            <a:endParaRPr lang="he-IL" sz="1200" dirty="0">
              <a:solidFill>
                <a:schemeClr val="tx1"/>
              </a:solidFill>
            </a:endParaRPr>
          </a:p>
        </p:txBody>
      </p:sp>
      <p:sp>
        <p:nvSpPr>
          <p:cNvPr id="27" name="מלבן 26">
            <a:extLst>
              <a:ext uri="{FF2B5EF4-FFF2-40B4-BE49-F238E27FC236}">
                <a16:creationId xmlns:a16="http://schemas.microsoft.com/office/drawing/2014/main" id="{6BCB427B-7C75-4073-A53D-69653D32C1DF}"/>
              </a:ext>
            </a:extLst>
          </p:cNvPr>
          <p:cNvSpPr/>
          <p:nvPr/>
        </p:nvSpPr>
        <p:spPr>
          <a:xfrm>
            <a:off x="0" y="2916686"/>
            <a:ext cx="1431723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Maximum price</a:t>
            </a:r>
            <a:endParaRPr lang="he-IL" sz="1200" dirty="0">
              <a:solidFill>
                <a:schemeClr val="tx1"/>
              </a:solidFill>
            </a:endParaRPr>
          </a:p>
        </p:txBody>
      </p:sp>
      <p:sp>
        <p:nvSpPr>
          <p:cNvPr id="30" name="מלבן 29">
            <a:extLst>
              <a:ext uri="{FF2B5EF4-FFF2-40B4-BE49-F238E27FC236}">
                <a16:creationId xmlns:a16="http://schemas.microsoft.com/office/drawing/2014/main" id="{193DFBB6-DD16-463F-BD0D-CAD5F17B40B9}"/>
              </a:ext>
            </a:extLst>
          </p:cNvPr>
          <p:cNvSpPr/>
          <p:nvPr/>
        </p:nvSpPr>
        <p:spPr>
          <a:xfrm>
            <a:off x="1329855" y="2606842"/>
            <a:ext cx="611240" cy="2236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1" name="מלבן 30">
            <a:extLst>
              <a:ext uri="{FF2B5EF4-FFF2-40B4-BE49-F238E27FC236}">
                <a16:creationId xmlns:a16="http://schemas.microsoft.com/office/drawing/2014/main" id="{B2373C3B-B739-4C84-942F-BE5C760C5E7E}"/>
              </a:ext>
            </a:extLst>
          </p:cNvPr>
          <p:cNvSpPr/>
          <p:nvPr/>
        </p:nvSpPr>
        <p:spPr>
          <a:xfrm>
            <a:off x="1329855" y="2970250"/>
            <a:ext cx="611240" cy="2236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3" name="מלבן 32">
            <a:extLst>
              <a:ext uri="{FF2B5EF4-FFF2-40B4-BE49-F238E27FC236}">
                <a16:creationId xmlns:a16="http://schemas.microsoft.com/office/drawing/2014/main" id="{D9400FCB-B068-4170-9EAC-DBDB4A98810E}"/>
              </a:ext>
            </a:extLst>
          </p:cNvPr>
          <p:cNvSpPr/>
          <p:nvPr/>
        </p:nvSpPr>
        <p:spPr>
          <a:xfrm>
            <a:off x="2453712" y="694662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4" name="מלבן 33">
            <a:extLst>
              <a:ext uri="{FF2B5EF4-FFF2-40B4-BE49-F238E27FC236}">
                <a16:creationId xmlns:a16="http://schemas.microsoft.com/office/drawing/2014/main" id="{9BE4009C-BE5D-4431-A189-BFE11BD3D554}"/>
              </a:ext>
            </a:extLst>
          </p:cNvPr>
          <p:cNvSpPr/>
          <p:nvPr/>
        </p:nvSpPr>
        <p:spPr>
          <a:xfrm>
            <a:off x="2453711" y="1988890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6" name="תיבת טקסט 35">
            <a:extLst>
              <a:ext uri="{FF2B5EF4-FFF2-40B4-BE49-F238E27FC236}">
                <a16:creationId xmlns:a16="http://schemas.microsoft.com/office/drawing/2014/main" id="{A7C15434-FA0E-407C-8D21-9C2C8A047A33}"/>
              </a:ext>
            </a:extLst>
          </p:cNvPr>
          <p:cNvSpPr txBox="1"/>
          <p:nvPr/>
        </p:nvSpPr>
        <p:spPr>
          <a:xfrm>
            <a:off x="2357460" y="2002108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47" name="מלבן 46">
            <a:extLst>
              <a:ext uri="{FF2B5EF4-FFF2-40B4-BE49-F238E27FC236}">
                <a16:creationId xmlns:a16="http://schemas.microsoft.com/office/drawing/2014/main" id="{9136EB68-7732-459E-8846-FE7923C54E5E}"/>
              </a:ext>
            </a:extLst>
          </p:cNvPr>
          <p:cNvSpPr/>
          <p:nvPr/>
        </p:nvSpPr>
        <p:spPr>
          <a:xfrm>
            <a:off x="4709559" y="694662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8" name="מלבן 47">
            <a:extLst>
              <a:ext uri="{FF2B5EF4-FFF2-40B4-BE49-F238E27FC236}">
                <a16:creationId xmlns:a16="http://schemas.microsoft.com/office/drawing/2014/main" id="{C0AA6017-FF4E-45E9-9F88-84A7E904346F}"/>
              </a:ext>
            </a:extLst>
          </p:cNvPr>
          <p:cNvSpPr/>
          <p:nvPr/>
        </p:nvSpPr>
        <p:spPr>
          <a:xfrm>
            <a:off x="4709558" y="1988890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9" name="תיבת טקסט 48">
            <a:extLst>
              <a:ext uri="{FF2B5EF4-FFF2-40B4-BE49-F238E27FC236}">
                <a16:creationId xmlns:a16="http://schemas.microsoft.com/office/drawing/2014/main" id="{B5802374-F013-4CF2-BE83-FDC6EE5CC2BB}"/>
              </a:ext>
            </a:extLst>
          </p:cNvPr>
          <p:cNvSpPr txBox="1"/>
          <p:nvPr/>
        </p:nvSpPr>
        <p:spPr>
          <a:xfrm>
            <a:off x="4578272" y="2002108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52" name="מלבן 51">
            <a:extLst>
              <a:ext uri="{FF2B5EF4-FFF2-40B4-BE49-F238E27FC236}">
                <a16:creationId xmlns:a16="http://schemas.microsoft.com/office/drawing/2014/main" id="{C9AC9EDB-C3A1-4204-AB6C-0CF4B2A1ED2F}"/>
              </a:ext>
            </a:extLst>
          </p:cNvPr>
          <p:cNvSpPr/>
          <p:nvPr/>
        </p:nvSpPr>
        <p:spPr>
          <a:xfrm>
            <a:off x="6927030" y="701398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3" name="מלבן 52">
            <a:extLst>
              <a:ext uri="{FF2B5EF4-FFF2-40B4-BE49-F238E27FC236}">
                <a16:creationId xmlns:a16="http://schemas.microsoft.com/office/drawing/2014/main" id="{51FE05E3-D620-4478-84D3-94C2D2287D21}"/>
              </a:ext>
            </a:extLst>
          </p:cNvPr>
          <p:cNvSpPr/>
          <p:nvPr/>
        </p:nvSpPr>
        <p:spPr>
          <a:xfrm>
            <a:off x="6927029" y="1995626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4" name="תיבת טקסט 53">
            <a:extLst>
              <a:ext uri="{FF2B5EF4-FFF2-40B4-BE49-F238E27FC236}">
                <a16:creationId xmlns:a16="http://schemas.microsoft.com/office/drawing/2014/main" id="{A6428A98-6FF4-4BB2-BED4-42F97F0FCE04}"/>
              </a:ext>
            </a:extLst>
          </p:cNvPr>
          <p:cNvSpPr txBox="1"/>
          <p:nvPr/>
        </p:nvSpPr>
        <p:spPr>
          <a:xfrm>
            <a:off x="6830778" y="2008844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55" name="מלבן 54">
            <a:extLst>
              <a:ext uri="{FF2B5EF4-FFF2-40B4-BE49-F238E27FC236}">
                <a16:creationId xmlns:a16="http://schemas.microsoft.com/office/drawing/2014/main" id="{54F5D8F6-7132-40FC-AF1D-2A999226C300}"/>
              </a:ext>
            </a:extLst>
          </p:cNvPr>
          <p:cNvSpPr/>
          <p:nvPr/>
        </p:nvSpPr>
        <p:spPr>
          <a:xfrm>
            <a:off x="9182876" y="701398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מלבן 55">
            <a:extLst>
              <a:ext uri="{FF2B5EF4-FFF2-40B4-BE49-F238E27FC236}">
                <a16:creationId xmlns:a16="http://schemas.microsoft.com/office/drawing/2014/main" id="{38A9AD73-F91E-4C47-8470-A54DC3CDA761}"/>
              </a:ext>
            </a:extLst>
          </p:cNvPr>
          <p:cNvSpPr/>
          <p:nvPr/>
        </p:nvSpPr>
        <p:spPr>
          <a:xfrm>
            <a:off x="9182875" y="1995626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7" name="תיבת טקסט 56">
            <a:extLst>
              <a:ext uri="{FF2B5EF4-FFF2-40B4-BE49-F238E27FC236}">
                <a16:creationId xmlns:a16="http://schemas.microsoft.com/office/drawing/2014/main" id="{44FE2564-C04F-461F-9C70-9872EA5DD9A1}"/>
              </a:ext>
            </a:extLst>
          </p:cNvPr>
          <p:cNvSpPr txBox="1"/>
          <p:nvPr/>
        </p:nvSpPr>
        <p:spPr>
          <a:xfrm>
            <a:off x="9086624" y="2008844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67" name="מלבן 66">
            <a:extLst>
              <a:ext uri="{FF2B5EF4-FFF2-40B4-BE49-F238E27FC236}">
                <a16:creationId xmlns:a16="http://schemas.microsoft.com/office/drawing/2014/main" id="{DF4414D9-1895-4B1B-AA82-BD5319E0D7F4}"/>
              </a:ext>
            </a:extLst>
          </p:cNvPr>
          <p:cNvSpPr/>
          <p:nvPr/>
        </p:nvSpPr>
        <p:spPr>
          <a:xfrm>
            <a:off x="2446420" y="2620760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8" name="מלבן 67">
            <a:extLst>
              <a:ext uri="{FF2B5EF4-FFF2-40B4-BE49-F238E27FC236}">
                <a16:creationId xmlns:a16="http://schemas.microsoft.com/office/drawing/2014/main" id="{8F0E6929-7C71-479D-ABC0-A1878FD5D12B}"/>
              </a:ext>
            </a:extLst>
          </p:cNvPr>
          <p:cNvSpPr/>
          <p:nvPr/>
        </p:nvSpPr>
        <p:spPr>
          <a:xfrm>
            <a:off x="2446419" y="3914988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9" name="תיבת טקסט 68">
            <a:extLst>
              <a:ext uri="{FF2B5EF4-FFF2-40B4-BE49-F238E27FC236}">
                <a16:creationId xmlns:a16="http://schemas.microsoft.com/office/drawing/2014/main" id="{81D0EDF8-955E-4550-A1BA-E473B3E30D1B}"/>
              </a:ext>
            </a:extLst>
          </p:cNvPr>
          <p:cNvSpPr txBox="1"/>
          <p:nvPr/>
        </p:nvSpPr>
        <p:spPr>
          <a:xfrm>
            <a:off x="2350168" y="3928206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70" name="מלבן 69">
            <a:extLst>
              <a:ext uri="{FF2B5EF4-FFF2-40B4-BE49-F238E27FC236}">
                <a16:creationId xmlns:a16="http://schemas.microsoft.com/office/drawing/2014/main" id="{676B364B-7BD7-4850-8767-D65547D00882}"/>
              </a:ext>
            </a:extLst>
          </p:cNvPr>
          <p:cNvSpPr/>
          <p:nvPr/>
        </p:nvSpPr>
        <p:spPr>
          <a:xfrm>
            <a:off x="4702267" y="2620760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1" name="מלבן 70">
            <a:extLst>
              <a:ext uri="{FF2B5EF4-FFF2-40B4-BE49-F238E27FC236}">
                <a16:creationId xmlns:a16="http://schemas.microsoft.com/office/drawing/2014/main" id="{79B8669D-B7E1-4AE4-A625-31EF86457700}"/>
              </a:ext>
            </a:extLst>
          </p:cNvPr>
          <p:cNvSpPr/>
          <p:nvPr/>
        </p:nvSpPr>
        <p:spPr>
          <a:xfrm>
            <a:off x="4702266" y="3914988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2" name="תיבת טקסט 71">
            <a:extLst>
              <a:ext uri="{FF2B5EF4-FFF2-40B4-BE49-F238E27FC236}">
                <a16:creationId xmlns:a16="http://schemas.microsoft.com/office/drawing/2014/main" id="{23C8272F-C2FB-4A6B-B826-6A4065C13828}"/>
              </a:ext>
            </a:extLst>
          </p:cNvPr>
          <p:cNvSpPr txBox="1"/>
          <p:nvPr/>
        </p:nvSpPr>
        <p:spPr>
          <a:xfrm>
            <a:off x="4570980" y="3928206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73" name="מלבן 72">
            <a:extLst>
              <a:ext uri="{FF2B5EF4-FFF2-40B4-BE49-F238E27FC236}">
                <a16:creationId xmlns:a16="http://schemas.microsoft.com/office/drawing/2014/main" id="{0DD0B810-1478-4E08-9EE0-6B26A68C865B}"/>
              </a:ext>
            </a:extLst>
          </p:cNvPr>
          <p:cNvSpPr/>
          <p:nvPr/>
        </p:nvSpPr>
        <p:spPr>
          <a:xfrm>
            <a:off x="6919738" y="2627496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4" name="מלבן 73">
            <a:extLst>
              <a:ext uri="{FF2B5EF4-FFF2-40B4-BE49-F238E27FC236}">
                <a16:creationId xmlns:a16="http://schemas.microsoft.com/office/drawing/2014/main" id="{9FE39F36-80F2-4816-A509-880B012FF5C9}"/>
              </a:ext>
            </a:extLst>
          </p:cNvPr>
          <p:cNvSpPr/>
          <p:nvPr/>
        </p:nvSpPr>
        <p:spPr>
          <a:xfrm>
            <a:off x="6919737" y="3921724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5" name="תיבת טקסט 74">
            <a:extLst>
              <a:ext uri="{FF2B5EF4-FFF2-40B4-BE49-F238E27FC236}">
                <a16:creationId xmlns:a16="http://schemas.microsoft.com/office/drawing/2014/main" id="{5A455184-A919-4CDD-8CA2-1336254E003D}"/>
              </a:ext>
            </a:extLst>
          </p:cNvPr>
          <p:cNvSpPr txBox="1"/>
          <p:nvPr/>
        </p:nvSpPr>
        <p:spPr>
          <a:xfrm>
            <a:off x="6823486" y="3934942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76" name="מלבן 75">
            <a:extLst>
              <a:ext uri="{FF2B5EF4-FFF2-40B4-BE49-F238E27FC236}">
                <a16:creationId xmlns:a16="http://schemas.microsoft.com/office/drawing/2014/main" id="{C78B25F0-78E8-4F40-8AD8-ED6E3848BC83}"/>
              </a:ext>
            </a:extLst>
          </p:cNvPr>
          <p:cNvSpPr/>
          <p:nvPr/>
        </p:nvSpPr>
        <p:spPr>
          <a:xfrm>
            <a:off x="9175584" y="2627496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7" name="מלבן 76">
            <a:extLst>
              <a:ext uri="{FF2B5EF4-FFF2-40B4-BE49-F238E27FC236}">
                <a16:creationId xmlns:a16="http://schemas.microsoft.com/office/drawing/2014/main" id="{A2EED7BB-F5E5-4CEE-AA49-A0ECDAF2E297}"/>
              </a:ext>
            </a:extLst>
          </p:cNvPr>
          <p:cNvSpPr/>
          <p:nvPr/>
        </p:nvSpPr>
        <p:spPr>
          <a:xfrm>
            <a:off x="9175583" y="3921724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8" name="תיבת טקסט 77">
            <a:extLst>
              <a:ext uri="{FF2B5EF4-FFF2-40B4-BE49-F238E27FC236}">
                <a16:creationId xmlns:a16="http://schemas.microsoft.com/office/drawing/2014/main" id="{0DAD87B9-413E-4282-885A-A0AB74224C23}"/>
              </a:ext>
            </a:extLst>
          </p:cNvPr>
          <p:cNvSpPr txBox="1"/>
          <p:nvPr/>
        </p:nvSpPr>
        <p:spPr>
          <a:xfrm>
            <a:off x="9079332" y="3934942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115" name="מלבן 114">
            <a:extLst>
              <a:ext uri="{FF2B5EF4-FFF2-40B4-BE49-F238E27FC236}">
                <a16:creationId xmlns:a16="http://schemas.microsoft.com/office/drawing/2014/main" id="{AC7750E6-9AD9-4005-B6FA-3CEBF0C84969}"/>
              </a:ext>
            </a:extLst>
          </p:cNvPr>
          <p:cNvSpPr/>
          <p:nvPr/>
        </p:nvSpPr>
        <p:spPr>
          <a:xfrm>
            <a:off x="2446419" y="4514443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6" name="מלבן 115">
            <a:extLst>
              <a:ext uri="{FF2B5EF4-FFF2-40B4-BE49-F238E27FC236}">
                <a16:creationId xmlns:a16="http://schemas.microsoft.com/office/drawing/2014/main" id="{02B7BCA5-4068-4A3F-BCA7-280F043788D1}"/>
              </a:ext>
            </a:extLst>
          </p:cNvPr>
          <p:cNvSpPr/>
          <p:nvPr/>
        </p:nvSpPr>
        <p:spPr>
          <a:xfrm>
            <a:off x="2446418" y="5808671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7" name="תיבת טקסט 116">
            <a:extLst>
              <a:ext uri="{FF2B5EF4-FFF2-40B4-BE49-F238E27FC236}">
                <a16:creationId xmlns:a16="http://schemas.microsoft.com/office/drawing/2014/main" id="{01FF2870-4680-4B4C-97FF-9DD5D2B3BED2}"/>
              </a:ext>
            </a:extLst>
          </p:cNvPr>
          <p:cNvSpPr txBox="1"/>
          <p:nvPr/>
        </p:nvSpPr>
        <p:spPr>
          <a:xfrm>
            <a:off x="2350167" y="5821889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118" name="מלבן 117">
            <a:extLst>
              <a:ext uri="{FF2B5EF4-FFF2-40B4-BE49-F238E27FC236}">
                <a16:creationId xmlns:a16="http://schemas.microsoft.com/office/drawing/2014/main" id="{818E23F1-41B2-4C27-A635-B1D10AC7742E}"/>
              </a:ext>
            </a:extLst>
          </p:cNvPr>
          <p:cNvSpPr/>
          <p:nvPr/>
        </p:nvSpPr>
        <p:spPr>
          <a:xfrm>
            <a:off x="4702266" y="4514443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9" name="מלבן 118">
            <a:extLst>
              <a:ext uri="{FF2B5EF4-FFF2-40B4-BE49-F238E27FC236}">
                <a16:creationId xmlns:a16="http://schemas.microsoft.com/office/drawing/2014/main" id="{ECF42AE0-6498-4C38-A10E-84F166D84D8E}"/>
              </a:ext>
            </a:extLst>
          </p:cNvPr>
          <p:cNvSpPr/>
          <p:nvPr/>
        </p:nvSpPr>
        <p:spPr>
          <a:xfrm>
            <a:off x="4702265" y="5808671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0" name="תיבת טקסט 119">
            <a:extLst>
              <a:ext uri="{FF2B5EF4-FFF2-40B4-BE49-F238E27FC236}">
                <a16:creationId xmlns:a16="http://schemas.microsoft.com/office/drawing/2014/main" id="{862C75CF-8606-45AE-900D-C15E2C52D841}"/>
              </a:ext>
            </a:extLst>
          </p:cNvPr>
          <p:cNvSpPr txBox="1"/>
          <p:nvPr/>
        </p:nvSpPr>
        <p:spPr>
          <a:xfrm>
            <a:off x="4570979" y="5821889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121" name="מלבן 120">
            <a:extLst>
              <a:ext uri="{FF2B5EF4-FFF2-40B4-BE49-F238E27FC236}">
                <a16:creationId xmlns:a16="http://schemas.microsoft.com/office/drawing/2014/main" id="{488251C9-BF8B-4F86-93C1-4F0858DF2841}"/>
              </a:ext>
            </a:extLst>
          </p:cNvPr>
          <p:cNvSpPr/>
          <p:nvPr/>
        </p:nvSpPr>
        <p:spPr>
          <a:xfrm>
            <a:off x="6919737" y="4521179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2" name="מלבן 121">
            <a:extLst>
              <a:ext uri="{FF2B5EF4-FFF2-40B4-BE49-F238E27FC236}">
                <a16:creationId xmlns:a16="http://schemas.microsoft.com/office/drawing/2014/main" id="{5808C44E-5FB7-46C0-93F5-9AE77A71D7D9}"/>
              </a:ext>
            </a:extLst>
          </p:cNvPr>
          <p:cNvSpPr/>
          <p:nvPr/>
        </p:nvSpPr>
        <p:spPr>
          <a:xfrm>
            <a:off x="6919736" y="5815407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3" name="תיבת טקסט 122">
            <a:extLst>
              <a:ext uri="{FF2B5EF4-FFF2-40B4-BE49-F238E27FC236}">
                <a16:creationId xmlns:a16="http://schemas.microsoft.com/office/drawing/2014/main" id="{74060597-D8D3-46AD-AEC3-21ADA2991ABD}"/>
              </a:ext>
            </a:extLst>
          </p:cNvPr>
          <p:cNvSpPr txBox="1"/>
          <p:nvPr/>
        </p:nvSpPr>
        <p:spPr>
          <a:xfrm>
            <a:off x="6823485" y="5828625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124" name="מלבן 123">
            <a:extLst>
              <a:ext uri="{FF2B5EF4-FFF2-40B4-BE49-F238E27FC236}">
                <a16:creationId xmlns:a16="http://schemas.microsoft.com/office/drawing/2014/main" id="{837D36EA-645E-4F15-8C82-5C4FA7352C41}"/>
              </a:ext>
            </a:extLst>
          </p:cNvPr>
          <p:cNvSpPr/>
          <p:nvPr/>
        </p:nvSpPr>
        <p:spPr>
          <a:xfrm>
            <a:off x="9175583" y="4521179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0" name="מלבן 49">
            <a:extLst>
              <a:ext uri="{FF2B5EF4-FFF2-40B4-BE49-F238E27FC236}">
                <a16:creationId xmlns:a16="http://schemas.microsoft.com/office/drawing/2014/main" id="{7A6FAEA3-BEFC-4084-AF36-751C26482375}"/>
              </a:ext>
            </a:extLst>
          </p:cNvPr>
          <p:cNvSpPr/>
          <p:nvPr/>
        </p:nvSpPr>
        <p:spPr>
          <a:xfrm>
            <a:off x="0" y="7681"/>
            <a:ext cx="12192000" cy="490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5" name="מלבן 124">
            <a:extLst>
              <a:ext uri="{FF2B5EF4-FFF2-40B4-BE49-F238E27FC236}">
                <a16:creationId xmlns:a16="http://schemas.microsoft.com/office/drawing/2014/main" id="{60D4BFC1-977F-49D8-92F1-B827D9798569}"/>
              </a:ext>
            </a:extLst>
          </p:cNvPr>
          <p:cNvSpPr/>
          <p:nvPr/>
        </p:nvSpPr>
        <p:spPr>
          <a:xfrm>
            <a:off x="9175582" y="5815407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6" name="תיבת טקסט 125">
            <a:extLst>
              <a:ext uri="{FF2B5EF4-FFF2-40B4-BE49-F238E27FC236}">
                <a16:creationId xmlns:a16="http://schemas.microsoft.com/office/drawing/2014/main" id="{AE68ECAF-A14C-41F0-B796-0A061BF4AE0E}"/>
              </a:ext>
            </a:extLst>
          </p:cNvPr>
          <p:cNvSpPr txBox="1"/>
          <p:nvPr/>
        </p:nvSpPr>
        <p:spPr>
          <a:xfrm>
            <a:off x="9079331" y="5828625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91F5AEE6-2E22-47FA-B7DB-9A9571C233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89099" y="-58012"/>
            <a:ext cx="423205" cy="622360"/>
          </a:xfrm>
          <a:prstGeom prst="rect">
            <a:avLst/>
          </a:prstGeom>
        </p:spPr>
      </p:pic>
      <p:pic>
        <p:nvPicPr>
          <p:cNvPr id="13" name="גרפיקה 12" descr="עגלת קניות עם מילוי מלא">
            <a:extLst>
              <a:ext uri="{FF2B5EF4-FFF2-40B4-BE49-F238E27FC236}">
                <a16:creationId xmlns:a16="http://schemas.microsoft.com/office/drawing/2014/main" id="{57C8E1C6-FA43-461E-BC65-2E8508570C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69541" y="79673"/>
            <a:ext cx="358933" cy="358933"/>
          </a:xfrm>
          <a:prstGeom prst="rect">
            <a:avLst/>
          </a:prstGeom>
        </p:spPr>
      </p:pic>
      <p:pic>
        <p:nvPicPr>
          <p:cNvPr id="11" name="גרפיקה 10" descr="פרופיל זכר עם מילוי מלא">
            <a:extLst>
              <a:ext uri="{FF2B5EF4-FFF2-40B4-BE49-F238E27FC236}">
                <a16:creationId xmlns:a16="http://schemas.microsoft.com/office/drawing/2014/main" id="{00D70B15-0B6C-4E7A-9D65-CEA78E311D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611558" y="71601"/>
            <a:ext cx="423205" cy="423205"/>
          </a:xfrm>
          <a:prstGeom prst="rect">
            <a:avLst/>
          </a:prstGeom>
        </p:spPr>
      </p:pic>
      <p:sp>
        <p:nvSpPr>
          <p:cNvPr id="127" name="תיבת טקסט 126">
            <a:extLst>
              <a:ext uri="{FF2B5EF4-FFF2-40B4-BE49-F238E27FC236}">
                <a16:creationId xmlns:a16="http://schemas.microsoft.com/office/drawing/2014/main" id="{632D6B7D-6CAC-4F11-AEC7-35122BBC2783}"/>
              </a:ext>
            </a:extLst>
          </p:cNvPr>
          <p:cNvSpPr txBox="1"/>
          <p:nvPr/>
        </p:nvSpPr>
        <p:spPr>
          <a:xfrm>
            <a:off x="-2216633" y="58408"/>
            <a:ext cx="1181501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 Dreams escapes Dreams escapes Dreams escapes Dreams escapes Dreams escapes Dreams escapes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337417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: פינות מעוגלות 1">
            <a:extLst>
              <a:ext uri="{FF2B5EF4-FFF2-40B4-BE49-F238E27FC236}">
                <a16:creationId xmlns:a16="http://schemas.microsoft.com/office/drawing/2014/main" id="{E89BC4A3-2371-4EA5-B5CA-13EF1AC34446}"/>
              </a:ext>
            </a:extLst>
          </p:cNvPr>
          <p:cNvSpPr/>
          <p:nvPr/>
        </p:nvSpPr>
        <p:spPr>
          <a:xfrm>
            <a:off x="542013" y="333816"/>
            <a:ext cx="11107973" cy="605889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1B13E5FC-190F-4E1C-B5A2-8DE17BEB3E11}"/>
              </a:ext>
            </a:extLst>
          </p:cNvPr>
          <p:cNvSpPr/>
          <p:nvPr/>
        </p:nvSpPr>
        <p:spPr>
          <a:xfrm>
            <a:off x="2274073" y="1208598"/>
            <a:ext cx="4317558" cy="4190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גרפיקה 7" descr="הקודם עם מילוי מלא">
            <a:extLst>
              <a:ext uri="{FF2B5EF4-FFF2-40B4-BE49-F238E27FC236}">
                <a16:creationId xmlns:a16="http://schemas.microsoft.com/office/drawing/2014/main" id="{7D113E82-0994-4DCE-ADA8-7718CF9EDC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7684" y="3073179"/>
            <a:ext cx="461176" cy="461176"/>
          </a:xfrm>
          <a:prstGeom prst="rect">
            <a:avLst/>
          </a:prstGeom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6595A65C-33B7-4B0D-A995-372A2A7211D8}"/>
              </a:ext>
            </a:extLst>
          </p:cNvPr>
          <p:cNvSpPr txBox="1"/>
          <p:nvPr/>
        </p:nvSpPr>
        <p:spPr>
          <a:xfrm>
            <a:off x="6742706" y="1280160"/>
            <a:ext cx="384843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Destination</a:t>
            </a:r>
            <a:endParaRPr lang="he-IL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2398099C-27C7-4613-A1C0-55C86DFC2465}"/>
              </a:ext>
            </a:extLst>
          </p:cNvPr>
          <p:cNvSpPr txBox="1"/>
          <p:nvPr/>
        </p:nvSpPr>
        <p:spPr>
          <a:xfrm>
            <a:off x="6854024" y="2115047"/>
            <a:ext cx="157435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1">
            <a:spAutoFit/>
          </a:bodyPr>
          <a:lstStyle/>
          <a:p>
            <a:r>
              <a:rPr lang="en-US" dirty="0"/>
              <a:t>Date</a:t>
            </a:r>
            <a:endParaRPr lang="he-IL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05C9DEAE-9B21-4315-9A1B-A94C48C7666A}"/>
              </a:ext>
            </a:extLst>
          </p:cNvPr>
          <p:cNvSpPr txBox="1"/>
          <p:nvPr/>
        </p:nvSpPr>
        <p:spPr>
          <a:xfrm>
            <a:off x="8517172" y="2115047"/>
            <a:ext cx="157435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1">
            <a:spAutoFit/>
          </a:bodyPr>
          <a:lstStyle/>
          <a:p>
            <a:r>
              <a:rPr lang="en-US" dirty="0"/>
              <a:t>Date</a:t>
            </a:r>
            <a:endParaRPr lang="he-IL" dirty="0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9FB8DB0F-EDBD-43E5-8986-5C0F8074645A}"/>
              </a:ext>
            </a:extLst>
          </p:cNvPr>
          <p:cNvSpPr txBox="1"/>
          <p:nvPr/>
        </p:nvSpPr>
        <p:spPr>
          <a:xfrm>
            <a:off x="6854024" y="2863516"/>
            <a:ext cx="113494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travels</a:t>
            </a:r>
            <a:endParaRPr lang="he-IL" dirty="0"/>
          </a:p>
        </p:txBody>
      </p:sp>
      <p:sp>
        <p:nvSpPr>
          <p:cNvPr id="13" name="מלבן 12">
            <a:extLst>
              <a:ext uri="{FF2B5EF4-FFF2-40B4-BE49-F238E27FC236}">
                <a16:creationId xmlns:a16="http://schemas.microsoft.com/office/drawing/2014/main" id="{1058A7A7-10BF-4BEF-91C1-4EE0C3FA919D}"/>
              </a:ext>
            </a:extLst>
          </p:cNvPr>
          <p:cNvSpPr/>
          <p:nvPr/>
        </p:nvSpPr>
        <p:spPr>
          <a:xfrm>
            <a:off x="7044191" y="3363263"/>
            <a:ext cx="939299" cy="2922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C0CFCC84-CF00-49CD-9496-17E4C0EF1461}"/>
              </a:ext>
            </a:extLst>
          </p:cNvPr>
          <p:cNvSpPr txBox="1"/>
          <p:nvPr/>
        </p:nvSpPr>
        <p:spPr>
          <a:xfrm>
            <a:off x="7355006" y="3324961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1</a:t>
            </a:r>
            <a:endParaRPr lang="he-IL" dirty="0"/>
          </a:p>
        </p:txBody>
      </p: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27CDDBDB-C96E-4EB6-8233-E7340E4DF0FD}"/>
              </a:ext>
            </a:extLst>
          </p:cNvPr>
          <p:cNvSpPr txBox="1"/>
          <p:nvPr/>
        </p:nvSpPr>
        <p:spPr>
          <a:xfrm>
            <a:off x="7044191" y="3349689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-</a:t>
            </a:r>
            <a:endParaRPr lang="he-IL" dirty="0"/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1DB42872-E088-4684-B300-FD4858EC7DEC}"/>
              </a:ext>
            </a:extLst>
          </p:cNvPr>
          <p:cNvSpPr txBox="1"/>
          <p:nvPr/>
        </p:nvSpPr>
        <p:spPr>
          <a:xfrm>
            <a:off x="7641203" y="3324961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+</a:t>
            </a:r>
            <a:endParaRPr lang="he-IL" dirty="0"/>
          </a:p>
        </p:txBody>
      </p:sp>
      <p:sp>
        <p:nvSpPr>
          <p:cNvPr id="17" name="מלבן 16">
            <a:extLst>
              <a:ext uri="{FF2B5EF4-FFF2-40B4-BE49-F238E27FC236}">
                <a16:creationId xmlns:a16="http://schemas.microsoft.com/office/drawing/2014/main" id="{32BC76B2-98A3-4A6F-9183-19AAD543FB4B}"/>
              </a:ext>
            </a:extLst>
          </p:cNvPr>
          <p:cNvSpPr/>
          <p:nvPr/>
        </p:nvSpPr>
        <p:spPr>
          <a:xfrm>
            <a:off x="10678602" y="-151075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CC7E3FB5-0FCC-4D88-B480-7AC0FDA6A2FB}"/>
              </a:ext>
            </a:extLst>
          </p:cNvPr>
          <p:cNvSpPr txBox="1"/>
          <p:nvPr/>
        </p:nvSpPr>
        <p:spPr>
          <a:xfrm>
            <a:off x="7044191" y="3959750"/>
            <a:ext cx="2513277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1">
            <a:spAutoFit/>
          </a:bodyPr>
          <a:lstStyle/>
          <a:p>
            <a:pPr algn="l"/>
            <a:r>
              <a:rPr lang="en-US" dirty="0"/>
              <a:t>Nights:</a:t>
            </a:r>
          </a:p>
          <a:p>
            <a:pPr algn="l"/>
            <a:r>
              <a:rPr lang="en-US" dirty="0"/>
              <a:t>Travels:</a:t>
            </a:r>
          </a:p>
          <a:p>
            <a:pPr algn="l"/>
            <a:r>
              <a:rPr lang="en-US" dirty="0"/>
              <a:t>Notes…</a:t>
            </a:r>
            <a:endParaRPr lang="he-IL" dirty="0"/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95CF4BDD-B294-40B5-B8E0-B4A7C051F546}"/>
              </a:ext>
            </a:extLst>
          </p:cNvPr>
          <p:cNvSpPr txBox="1"/>
          <p:nvPr/>
        </p:nvSpPr>
        <p:spPr>
          <a:xfrm>
            <a:off x="6751039" y="4984739"/>
            <a:ext cx="15497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Total to pay..</a:t>
            </a:r>
            <a:endParaRPr lang="he-IL" dirty="0"/>
          </a:p>
        </p:txBody>
      </p:sp>
      <p:sp>
        <p:nvSpPr>
          <p:cNvPr id="21" name="מלבן 20">
            <a:extLst>
              <a:ext uri="{FF2B5EF4-FFF2-40B4-BE49-F238E27FC236}">
                <a16:creationId xmlns:a16="http://schemas.microsoft.com/office/drawing/2014/main" id="{178CF1C8-E1B6-4035-B36A-A87CB97FB066}"/>
              </a:ext>
            </a:extLst>
          </p:cNvPr>
          <p:cNvSpPr/>
          <p:nvPr/>
        </p:nvSpPr>
        <p:spPr>
          <a:xfrm>
            <a:off x="7044191" y="5494351"/>
            <a:ext cx="304734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2CF31B39-8C7C-475D-B541-41B96384E185}"/>
              </a:ext>
            </a:extLst>
          </p:cNvPr>
          <p:cNvSpPr txBox="1"/>
          <p:nvPr/>
        </p:nvSpPr>
        <p:spPr>
          <a:xfrm>
            <a:off x="7858204" y="5494351"/>
            <a:ext cx="304734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/>
              <a:t>Add to cart</a:t>
            </a:r>
            <a:endParaRPr lang="he-IL" dirty="0"/>
          </a:p>
        </p:txBody>
      </p:sp>
      <p:pic>
        <p:nvPicPr>
          <p:cNvPr id="23" name="גרפיקה 22" descr="עגלת קניות עם מילוי מלא">
            <a:extLst>
              <a:ext uri="{FF2B5EF4-FFF2-40B4-BE49-F238E27FC236}">
                <a16:creationId xmlns:a16="http://schemas.microsoft.com/office/drawing/2014/main" id="{9AB9368A-DA10-4C29-9DB5-3C491C8BC4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5826" y="699875"/>
            <a:ext cx="358933" cy="35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72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מלבן 15">
            <a:extLst>
              <a:ext uri="{FF2B5EF4-FFF2-40B4-BE49-F238E27FC236}">
                <a16:creationId xmlns:a16="http://schemas.microsoft.com/office/drawing/2014/main" id="{09F1E424-DBB1-4DF9-AE77-C4D9E0D7E69F}"/>
              </a:ext>
            </a:extLst>
          </p:cNvPr>
          <p:cNvSpPr/>
          <p:nvPr/>
        </p:nvSpPr>
        <p:spPr>
          <a:xfrm>
            <a:off x="0" y="0"/>
            <a:ext cx="199759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843C0029-4623-4F1B-AC66-624052701506}"/>
              </a:ext>
            </a:extLst>
          </p:cNvPr>
          <p:cNvSpPr txBox="1"/>
          <p:nvPr/>
        </p:nvSpPr>
        <p:spPr>
          <a:xfrm>
            <a:off x="-593699" y="839492"/>
            <a:ext cx="2687541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/>
              <a:t>Winter &amp; Ski Vacations ❄️</a:t>
            </a:r>
            <a:endParaRPr lang="he-IL" sz="1400" dirty="0"/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374DE172-D1E4-4FE8-99A1-FC9F4EF212AC}"/>
              </a:ext>
            </a:extLst>
          </p:cNvPr>
          <p:cNvSpPr txBox="1"/>
          <p:nvPr/>
        </p:nvSpPr>
        <p:spPr>
          <a:xfrm>
            <a:off x="-4824697" y="1246436"/>
            <a:ext cx="65451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Summer &amp; Beach ☀️</a:t>
            </a:r>
            <a:endParaRPr lang="he-IL" sz="1400" dirty="0"/>
          </a:p>
        </p:txBody>
      </p:sp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B3FE9676-9A25-4EF8-9EB5-C2F5C87323E0}"/>
              </a:ext>
            </a:extLst>
          </p:cNvPr>
          <p:cNvSpPr txBox="1"/>
          <p:nvPr/>
        </p:nvSpPr>
        <p:spPr>
          <a:xfrm>
            <a:off x="16042" y="1681113"/>
            <a:ext cx="84461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1400" dirty="0"/>
              <a:t>Urban &amp; Culture </a:t>
            </a:r>
            <a:r>
              <a:rPr lang="he-IL" sz="1400" dirty="0"/>
              <a:t>🏙️</a:t>
            </a:r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5C2DDFB1-8A03-4EAD-9644-8B5F6DD82DDF}"/>
              </a:ext>
            </a:extLst>
          </p:cNvPr>
          <p:cNvSpPr txBox="1"/>
          <p:nvPr/>
        </p:nvSpPr>
        <p:spPr>
          <a:xfrm>
            <a:off x="16042" y="2096078"/>
            <a:ext cx="94407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1400" dirty="0"/>
              <a:t>Nature &amp; Adventure </a:t>
            </a:r>
            <a:r>
              <a:rPr lang="he-IL" sz="1400" dirty="0"/>
              <a:t>🌲</a:t>
            </a:r>
          </a:p>
        </p:txBody>
      </p:sp>
      <p:sp>
        <p:nvSpPr>
          <p:cNvPr id="26" name="מלבן 25">
            <a:extLst>
              <a:ext uri="{FF2B5EF4-FFF2-40B4-BE49-F238E27FC236}">
                <a16:creationId xmlns:a16="http://schemas.microsoft.com/office/drawing/2014/main" id="{860DDBE3-CC24-4A3B-B5EC-AAE9B7936279}"/>
              </a:ext>
            </a:extLst>
          </p:cNvPr>
          <p:cNvSpPr/>
          <p:nvPr/>
        </p:nvSpPr>
        <p:spPr>
          <a:xfrm>
            <a:off x="16042" y="2522734"/>
            <a:ext cx="1431723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Minimum price</a:t>
            </a:r>
            <a:endParaRPr lang="he-IL" sz="1200" dirty="0">
              <a:solidFill>
                <a:schemeClr val="tx1"/>
              </a:solidFill>
            </a:endParaRPr>
          </a:p>
        </p:txBody>
      </p:sp>
      <p:sp>
        <p:nvSpPr>
          <p:cNvPr id="27" name="מלבן 26">
            <a:extLst>
              <a:ext uri="{FF2B5EF4-FFF2-40B4-BE49-F238E27FC236}">
                <a16:creationId xmlns:a16="http://schemas.microsoft.com/office/drawing/2014/main" id="{6BCB427B-7C75-4073-A53D-69653D32C1DF}"/>
              </a:ext>
            </a:extLst>
          </p:cNvPr>
          <p:cNvSpPr/>
          <p:nvPr/>
        </p:nvSpPr>
        <p:spPr>
          <a:xfrm>
            <a:off x="0" y="2916686"/>
            <a:ext cx="1431723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Maximum price</a:t>
            </a:r>
            <a:endParaRPr lang="he-IL" sz="1200" dirty="0">
              <a:solidFill>
                <a:schemeClr val="tx1"/>
              </a:solidFill>
            </a:endParaRPr>
          </a:p>
        </p:txBody>
      </p:sp>
      <p:sp>
        <p:nvSpPr>
          <p:cNvPr id="30" name="מלבן 29">
            <a:extLst>
              <a:ext uri="{FF2B5EF4-FFF2-40B4-BE49-F238E27FC236}">
                <a16:creationId xmlns:a16="http://schemas.microsoft.com/office/drawing/2014/main" id="{193DFBB6-DD16-463F-BD0D-CAD5F17B40B9}"/>
              </a:ext>
            </a:extLst>
          </p:cNvPr>
          <p:cNvSpPr/>
          <p:nvPr/>
        </p:nvSpPr>
        <p:spPr>
          <a:xfrm>
            <a:off x="1329855" y="2606842"/>
            <a:ext cx="611240" cy="2236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1" name="מלבן 30">
            <a:extLst>
              <a:ext uri="{FF2B5EF4-FFF2-40B4-BE49-F238E27FC236}">
                <a16:creationId xmlns:a16="http://schemas.microsoft.com/office/drawing/2014/main" id="{B2373C3B-B739-4C84-942F-BE5C760C5E7E}"/>
              </a:ext>
            </a:extLst>
          </p:cNvPr>
          <p:cNvSpPr/>
          <p:nvPr/>
        </p:nvSpPr>
        <p:spPr>
          <a:xfrm>
            <a:off x="1329855" y="2970250"/>
            <a:ext cx="611240" cy="2236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3" name="מלבן 32">
            <a:extLst>
              <a:ext uri="{FF2B5EF4-FFF2-40B4-BE49-F238E27FC236}">
                <a16:creationId xmlns:a16="http://schemas.microsoft.com/office/drawing/2014/main" id="{D9400FCB-B068-4170-9EAC-DBDB4A98810E}"/>
              </a:ext>
            </a:extLst>
          </p:cNvPr>
          <p:cNvSpPr/>
          <p:nvPr/>
        </p:nvSpPr>
        <p:spPr>
          <a:xfrm>
            <a:off x="2453712" y="694662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4" name="מלבן 33">
            <a:extLst>
              <a:ext uri="{FF2B5EF4-FFF2-40B4-BE49-F238E27FC236}">
                <a16:creationId xmlns:a16="http://schemas.microsoft.com/office/drawing/2014/main" id="{9BE4009C-BE5D-4431-A189-BFE11BD3D554}"/>
              </a:ext>
            </a:extLst>
          </p:cNvPr>
          <p:cNvSpPr/>
          <p:nvPr/>
        </p:nvSpPr>
        <p:spPr>
          <a:xfrm>
            <a:off x="2453711" y="1988890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6" name="תיבת טקסט 35">
            <a:extLst>
              <a:ext uri="{FF2B5EF4-FFF2-40B4-BE49-F238E27FC236}">
                <a16:creationId xmlns:a16="http://schemas.microsoft.com/office/drawing/2014/main" id="{A7C15434-FA0E-407C-8D21-9C2C8A047A33}"/>
              </a:ext>
            </a:extLst>
          </p:cNvPr>
          <p:cNvSpPr txBox="1"/>
          <p:nvPr/>
        </p:nvSpPr>
        <p:spPr>
          <a:xfrm>
            <a:off x="2357460" y="2002108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47" name="מלבן 46">
            <a:extLst>
              <a:ext uri="{FF2B5EF4-FFF2-40B4-BE49-F238E27FC236}">
                <a16:creationId xmlns:a16="http://schemas.microsoft.com/office/drawing/2014/main" id="{9136EB68-7732-459E-8846-FE7923C54E5E}"/>
              </a:ext>
            </a:extLst>
          </p:cNvPr>
          <p:cNvSpPr/>
          <p:nvPr/>
        </p:nvSpPr>
        <p:spPr>
          <a:xfrm>
            <a:off x="4709559" y="694662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8" name="מלבן 47">
            <a:extLst>
              <a:ext uri="{FF2B5EF4-FFF2-40B4-BE49-F238E27FC236}">
                <a16:creationId xmlns:a16="http://schemas.microsoft.com/office/drawing/2014/main" id="{C0AA6017-FF4E-45E9-9F88-84A7E904346F}"/>
              </a:ext>
            </a:extLst>
          </p:cNvPr>
          <p:cNvSpPr/>
          <p:nvPr/>
        </p:nvSpPr>
        <p:spPr>
          <a:xfrm>
            <a:off x="4709558" y="1988890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9" name="תיבת טקסט 48">
            <a:extLst>
              <a:ext uri="{FF2B5EF4-FFF2-40B4-BE49-F238E27FC236}">
                <a16:creationId xmlns:a16="http://schemas.microsoft.com/office/drawing/2014/main" id="{B5802374-F013-4CF2-BE83-FDC6EE5CC2BB}"/>
              </a:ext>
            </a:extLst>
          </p:cNvPr>
          <p:cNvSpPr txBox="1"/>
          <p:nvPr/>
        </p:nvSpPr>
        <p:spPr>
          <a:xfrm>
            <a:off x="4578272" y="2002108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52" name="מלבן 51">
            <a:extLst>
              <a:ext uri="{FF2B5EF4-FFF2-40B4-BE49-F238E27FC236}">
                <a16:creationId xmlns:a16="http://schemas.microsoft.com/office/drawing/2014/main" id="{C9AC9EDB-C3A1-4204-AB6C-0CF4B2A1ED2F}"/>
              </a:ext>
            </a:extLst>
          </p:cNvPr>
          <p:cNvSpPr/>
          <p:nvPr/>
        </p:nvSpPr>
        <p:spPr>
          <a:xfrm>
            <a:off x="6927030" y="701398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3" name="מלבן 52">
            <a:extLst>
              <a:ext uri="{FF2B5EF4-FFF2-40B4-BE49-F238E27FC236}">
                <a16:creationId xmlns:a16="http://schemas.microsoft.com/office/drawing/2014/main" id="{51FE05E3-D620-4478-84D3-94C2D2287D21}"/>
              </a:ext>
            </a:extLst>
          </p:cNvPr>
          <p:cNvSpPr/>
          <p:nvPr/>
        </p:nvSpPr>
        <p:spPr>
          <a:xfrm>
            <a:off x="6927029" y="1995626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4" name="תיבת טקסט 53">
            <a:extLst>
              <a:ext uri="{FF2B5EF4-FFF2-40B4-BE49-F238E27FC236}">
                <a16:creationId xmlns:a16="http://schemas.microsoft.com/office/drawing/2014/main" id="{A6428A98-6FF4-4BB2-BED4-42F97F0FCE04}"/>
              </a:ext>
            </a:extLst>
          </p:cNvPr>
          <p:cNvSpPr txBox="1"/>
          <p:nvPr/>
        </p:nvSpPr>
        <p:spPr>
          <a:xfrm>
            <a:off x="6830778" y="2008844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55" name="מלבן 54">
            <a:extLst>
              <a:ext uri="{FF2B5EF4-FFF2-40B4-BE49-F238E27FC236}">
                <a16:creationId xmlns:a16="http://schemas.microsoft.com/office/drawing/2014/main" id="{54F5D8F6-7132-40FC-AF1D-2A999226C300}"/>
              </a:ext>
            </a:extLst>
          </p:cNvPr>
          <p:cNvSpPr/>
          <p:nvPr/>
        </p:nvSpPr>
        <p:spPr>
          <a:xfrm>
            <a:off x="9182876" y="701398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מלבן 55">
            <a:extLst>
              <a:ext uri="{FF2B5EF4-FFF2-40B4-BE49-F238E27FC236}">
                <a16:creationId xmlns:a16="http://schemas.microsoft.com/office/drawing/2014/main" id="{38A9AD73-F91E-4C47-8470-A54DC3CDA761}"/>
              </a:ext>
            </a:extLst>
          </p:cNvPr>
          <p:cNvSpPr/>
          <p:nvPr/>
        </p:nvSpPr>
        <p:spPr>
          <a:xfrm>
            <a:off x="9182875" y="1995626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7" name="תיבת טקסט 56">
            <a:extLst>
              <a:ext uri="{FF2B5EF4-FFF2-40B4-BE49-F238E27FC236}">
                <a16:creationId xmlns:a16="http://schemas.microsoft.com/office/drawing/2014/main" id="{44FE2564-C04F-461F-9C70-9872EA5DD9A1}"/>
              </a:ext>
            </a:extLst>
          </p:cNvPr>
          <p:cNvSpPr txBox="1"/>
          <p:nvPr/>
        </p:nvSpPr>
        <p:spPr>
          <a:xfrm>
            <a:off x="9086624" y="2008844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67" name="מלבן 66">
            <a:extLst>
              <a:ext uri="{FF2B5EF4-FFF2-40B4-BE49-F238E27FC236}">
                <a16:creationId xmlns:a16="http://schemas.microsoft.com/office/drawing/2014/main" id="{DF4414D9-1895-4B1B-AA82-BD5319E0D7F4}"/>
              </a:ext>
            </a:extLst>
          </p:cNvPr>
          <p:cNvSpPr/>
          <p:nvPr/>
        </p:nvSpPr>
        <p:spPr>
          <a:xfrm>
            <a:off x="2446420" y="2620760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8" name="מלבן 67">
            <a:extLst>
              <a:ext uri="{FF2B5EF4-FFF2-40B4-BE49-F238E27FC236}">
                <a16:creationId xmlns:a16="http://schemas.microsoft.com/office/drawing/2014/main" id="{8F0E6929-7C71-479D-ABC0-A1878FD5D12B}"/>
              </a:ext>
            </a:extLst>
          </p:cNvPr>
          <p:cNvSpPr/>
          <p:nvPr/>
        </p:nvSpPr>
        <p:spPr>
          <a:xfrm>
            <a:off x="2446419" y="3914988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9" name="תיבת טקסט 68">
            <a:extLst>
              <a:ext uri="{FF2B5EF4-FFF2-40B4-BE49-F238E27FC236}">
                <a16:creationId xmlns:a16="http://schemas.microsoft.com/office/drawing/2014/main" id="{81D0EDF8-955E-4550-A1BA-E473B3E30D1B}"/>
              </a:ext>
            </a:extLst>
          </p:cNvPr>
          <p:cNvSpPr txBox="1"/>
          <p:nvPr/>
        </p:nvSpPr>
        <p:spPr>
          <a:xfrm>
            <a:off x="2350168" y="3928206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70" name="מלבן 69">
            <a:extLst>
              <a:ext uri="{FF2B5EF4-FFF2-40B4-BE49-F238E27FC236}">
                <a16:creationId xmlns:a16="http://schemas.microsoft.com/office/drawing/2014/main" id="{676B364B-7BD7-4850-8767-D65547D00882}"/>
              </a:ext>
            </a:extLst>
          </p:cNvPr>
          <p:cNvSpPr/>
          <p:nvPr/>
        </p:nvSpPr>
        <p:spPr>
          <a:xfrm>
            <a:off x="4702267" y="2620760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1" name="מלבן 70">
            <a:extLst>
              <a:ext uri="{FF2B5EF4-FFF2-40B4-BE49-F238E27FC236}">
                <a16:creationId xmlns:a16="http://schemas.microsoft.com/office/drawing/2014/main" id="{79B8669D-B7E1-4AE4-A625-31EF86457700}"/>
              </a:ext>
            </a:extLst>
          </p:cNvPr>
          <p:cNvSpPr/>
          <p:nvPr/>
        </p:nvSpPr>
        <p:spPr>
          <a:xfrm>
            <a:off x="4702266" y="3914988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2" name="תיבת טקסט 71">
            <a:extLst>
              <a:ext uri="{FF2B5EF4-FFF2-40B4-BE49-F238E27FC236}">
                <a16:creationId xmlns:a16="http://schemas.microsoft.com/office/drawing/2014/main" id="{23C8272F-C2FB-4A6B-B826-6A4065C13828}"/>
              </a:ext>
            </a:extLst>
          </p:cNvPr>
          <p:cNvSpPr txBox="1"/>
          <p:nvPr/>
        </p:nvSpPr>
        <p:spPr>
          <a:xfrm>
            <a:off x="4570980" y="3928206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73" name="מלבן 72">
            <a:extLst>
              <a:ext uri="{FF2B5EF4-FFF2-40B4-BE49-F238E27FC236}">
                <a16:creationId xmlns:a16="http://schemas.microsoft.com/office/drawing/2014/main" id="{0DD0B810-1478-4E08-9EE0-6B26A68C865B}"/>
              </a:ext>
            </a:extLst>
          </p:cNvPr>
          <p:cNvSpPr/>
          <p:nvPr/>
        </p:nvSpPr>
        <p:spPr>
          <a:xfrm>
            <a:off x="6919738" y="2627496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4" name="מלבן 73">
            <a:extLst>
              <a:ext uri="{FF2B5EF4-FFF2-40B4-BE49-F238E27FC236}">
                <a16:creationId xmlns:a16="http://schemas.microsoft.com/office/drawing/2014/main" id="{9FE39F36-80F2-4816-A509-880B012FF5C9}"/>
              </a:ext>
            </a:extLst>
          </p:cNvPr>
          <p:cNvSpPr/>
          <p:nvPr/>
        </p:nvSpPr>
        <p:spPr>
          <a:xfrm>
            <a:off x="6919737" y="3921724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5" name="תיבת טקסט 74">
            <a:extLst>
              <a:ext uri="{FF2B5EF4-FFF2-40B4-BE49-F238E27FC236}">
                <a16:creationId xmlns:a16="http://schemas.microsoft.com/office/drawing/2014/main" id="{5A455184-A919-4CDD-8CA2-1336254E003D}"/>
              </a:ext>
            </a:extLst>
          </p:cNvPr>
          <p:cNvSpPr txBox="1"/>
          <p:nvPr/>
        </p:nvSpPr>
        <p:spPr>
          <a:xfrm>
            <a:off x="6823486" y="3934942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76" name="מלבן 75">
            <a:extLst>
              <a:ext uri="{FF2B5EF4-FFF2-40B4-BE49-F238E27FC236}">
                <a16:creationId xmlns:a16="http://schemas.microsoft.com/office/drawing/2014/main" id="{C78B25F0-78E8-4F40-8AD8-ED6E3848BC83}"/>
              </a:ext>
            </a:extLst>
          </p:cNvPr>
          <p:cNvSpPr/>
          <p:nvPr/>
        </p:nvSpPr>
        <p:spPr>
          <a:xfrm>
            <a:off x="9175584" y="2627496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7" name="מלבן 76">
            <a:extLst>
              <a:ext uri="{FF2B5EF4-FFF2-40B4-BE49-F238E27FC236}">
                <a16:creationId xmlns:a16="http://schemas.microsoft.com/office/drawing/2014/main" id="{A2EED7BB-F5E5-4CEE-AA49-A0ECDAF2E297}"/>
              </a:ext>
            </a:extLst>
          </p:cNvPr>
          <p:cNvSpPr/>
          <p:nvPr/>
        </p:nvSpPr>
        <p:spPr>
          <a:xfrm>
            <a:off x="9175583" y="3921724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8" name="תיבת טקסט 77">
            <a:extLst>
              <a:ext uri="{FF2B5EF4-FFF2-40B4-BE49-F238E27FC236}">
                <a16:creationId xmlns:a16="http://schemas.microsoft.com/office/drawing/2014/main" id="{0DAD87B9-413E-4282-885A-A0AB74224C23}"/>
              </a:ext>
            </a:extLst>
          </p:cNvPr>
          <p:cNvSpPr txBox="1"/>
          <p:nvPr/>
        </p:nvSpPr>
        <p:spPr>
          <a:xfrm>
            <a:off x="9079332" y="3934942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115" name="מלבן 114">
            <a:extLst>
              <a:ext uri="{FF2B5EF4-FFF2-40B4-BE49-F238E27FC236}">
                <a16:creationId xmlns:a16="http://schemas.microsoft.com/office/drawing/2014/main" id="{AC7750E6-9AD9-4005-B6FA-3CEBF0C84969}"/>
              </a:ext>
            </a:extLst>
          </p:cNvPr>
          <p:cNvSpPr/>
          <p:nvPr/>
        </p:nvSpPr>
        <p:spPr>
          <a:xfrm>
            <a:off x="2446419" y="4514443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6" name="מלבן 115">
            <a:extLst>
              <a:ext uri="{FF2B5EF4-FFF2-40B4-BE49-F238E27FC236}">
                <a16:creationId xmlns:a16="http://schemas.microsoft.com/office/drawing/2014/main" id="{02B7BCA5-4068-4A3F-BCA7-280F043788D1}"/>
              </a:ext>
            </a:extLst>
          </p:cNvPr>
          <p:cNvSpPr/>
          <p:nvPr/>
        </p:nvSpPr>
        <p:spPr>
          <a:xfrm>
            <a:off x="2446418" y="5808671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7" name="תיבת טקסט 116">
            <a:extLst>
              <a:ext uri="{FF2B5EF4-FFF2-40B4-BE49-F238E27FC236}">
                <a16:creationId xmlns:a16="http://schemas.microsoft.com/office/drawing/2014/main" id="{01FF2870-4680-4B4C-97FF-9DD5D2B3BED2}"/>
              </a:ext>
            </a:extLst>
          </p:cNvPr>
          <p:cNvSpPr txBox="1"/>
          <p:nvPr/>
        </p:nvSpPr>
        <p:spPr>
          <a:xfrm>
            <a:off x="2350167" y="5821889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118" name="מלבן 117">
            <a:extLst>
              <a:ext uri="{FF2B5EF4-FFF2-40B4-BE49-F238E27FC236}">
                <a16:creationId xmlns:a16="http://schemas.microsoft.com/office/drawing/2014/main" id="{818E23F1-41B2-4C27-A635-B1D10AC7742E}"/>
              </a:ext>
            </a:extLst>
          </p:cNvPr>
          <p:cNvSpPr/>
          <p:nvPr/>
        </p:nvSpPr>
        <p:spPr>
          <a:xfrm>
            <a:off x="4702266" y="4514443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9" name="מלבן 118">
            <a:extLst>
              <a:ext uri="{FF2B5EF4-FFF2-40B4-BE49-F238E27FC236}">
                <a16:creationId xmlns:a16="http://schemas.microsoft.com/office/drawing/2014/main" id="{ECF42AE0-6498-4C38-A10E-84F166D84D8E}"/>
              </a:ext>
            </a:extLst>
          </p:cNvPr>
          <p:cNvSpPr/>
          <p:nvPr/>
        </p:nvSpPr>
        <p:spPr>
          <a:xfrm>
            <a:off x="4702265" y="5808671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0" name="תיבת טקסט 119">
            <a:extLst>
              <a:ext uri="{FF2B5EF4-FFF2-40B4-BE49-F238E27FC236}">
                <a16:creationId xmlns:a16="http://schemas.microsoft.com/office/drawing/2014/main" id="{862C75CF-8606-45AE-900D-C15E2C52D841}"/>
              </a:ext>
            </a:extLst>
          </p:cNvPr>
          <p:cNvSpPr txBox="1"/>
          <p:nvPr/>
        </p:nvSpPr>
        <p:spPr>
          <a:xfrm>
            <a:off x="4570979" y="5821889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121" name="מלבן 120">
            <a:extLst>
              <a:ext uri="{FF2B5EF4-FFF2-40B4-BE49-F238E27FC236}">
                <a16:creationId xmlns:a16="http://schemas.microsoft.com/office/drawing/2014/main" id="{488251C9-BF8B-4F86-93C1-4F0858DF2841}"/>
              </a:ext>
            </a:extLst>
          </p:cNvPr>
          <p:cNvSpPr/>
          <p:nvPr/>
        </p:nvSpPr>
        <p:spPr>
          <a:xfrm>
            <a:off x="6919737" y="4521179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2" name="מלבן 121">
            <a:extLst>
              <a:ext uri="{FF2B5EF4-FFF2-40B4-BE49-F238E27FC236}">
                <a16:creationId xmlns:a16="http://schemas.microsoft.com/office/drawing/2014/main" id="{5808C44E-5FB7-46C0-93F5-9AE77A71D7D9}"/>
              </a:ext>
            </a:extLst>
          </p:cNvPr>
          <p:cNvSpPr/>
          <p:nvPr/>
        </p:nvSpPr>
        <p:spPr>
          <a:xfrm>
            <a:off x="6919736" y="5815407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3" name="תיבת טקסט 122">
            <a:extLst>
              <a:ext uri="{FF2B5EF4-FFF2-40B4-BE49-F238E27FC236}">
                <a16:creationId xmlns:a16="http://schemas.microsoft.com/office/drawing/2014/main" id="{74060597-D8D3-46AD-AEC3-21ADA2991ABD}"/>
              </a:ext>
            </a:extLst>
          </p:cNvPr>
          <p:cNvSpPr txBox="1"/>
          <p:nvPr/>
        </p:nvSpPr>
        <p:spPr>
          <a:xfrm>
            <a:off x="6823485" y="5828625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sp>
        <p:nvSpPr>
          <p:cNvPr id="124" name="מלבן 123">
            <a:extLst>
              <a:ext uri="{FF2B5EF4-FFF2-40B4-BE49-F238E27FC236}">
                <a16:creationId xmlns:a16="http://schemas.microsoft.com/office/drawing/2014/main" id="{837D36EA-645E-4F15-8C82-5C4FA7352C41}"/>
              </a:ext>
            </a:extLst>
          </p:cNvPr>
          <p:cNvSpPr/>
          <p:nvPr/>
        </p:nvSpPr>
        <p:spPr>
          <a:xfrm>
            <a:off x="9175583" y="4521179"/>
            <a:ext cx="1997589" cy="1670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0" name="מלבן 49">
            <a:extLst>
              <a:ext uri="{FF2B5EF4-FFF2-40B4-BE49-F238E27FC236}">
                <a16:creationId xmlns:a16="http://schemas.microsoft.com/office/drawing/2014/main" id="{7A6FAEA3-BEFC-4084-AF36-751C26482375}"/>
              </a:ext>
            </a:extLst>
          </p:cNvPr>
          <p:cNvSpPr/>
          <p:nvPr/>
        </p:nvSpPr>
        <p:spPr>
          <a:xfrm>
            <a:off x="0" y="7681"/>
            <a:ext cx="12192000" cy="490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5" name="מלבן 124">
            <a:extLst>
              <a:ext uri="{FF2B5EF4-FFF2-40B4-BE49-F238E27FC236}">
                <a16:creationId xmlns:a16="http://schemas.microsoft.com/office/drawing/2014/main" id="{60D4BFC1-977F-49D8-92F1-B827D9798569}"/>
              </a:ext>
            </a:extLst>
          </p:cNvPr>
          <p:cNvSpPr/>
          <p:nvPr/>
        </p:nvSpPr>
        <p:spPr>
          <a:xfrm>
            <a:off x="9175582" y="5815407"/>
            <a:ext cx="1997590" cy="4149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6" name="תיבת טקסט 125">
            <a:extLst>
              <a:ext uri="{FF2B5EF4-FFF2-40B4-BE49-F238E27FC236}">
                <a16:creationId xmlns:a16="http://schemas.microsoft.com/office/drawing/2014/main" id="{AE68ECAF-A14C-41F0-B796-0A061BF4AE0E}"/>
              </a:ext>
            </a:extLst>
          </p:cNvPr>
          <p:cNvSpPr txBox="1"/>
          <p:nvPr/>
        </p:nvSpPr>
        <p:spPr>
          <a:xfrm>
            <a:off x="9079331" y="5828625"/>
            <a:ext cx="16919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destination</a:t>
            </a:r>
            <a:endParaRPr lang="he-IL" dirty="0"/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91F5AEE6-2E22-47FA-B7DB-9A9571C233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89099" y="-58012"/>
            <a:ext cx="423205" cy="622360"/>
          </a:xfrm>
          <a:prstGeom prst="rect">
            <a:avLst/>
          </a:prstGeom>
        </p:spPr>
      </p:pic>
      <p:pic>
        <p:nvPicPr>
          <p:cNvPr id="13" name="גרפיקה 12" descr="עגלת קניות עם מילוי מלא">
            <a:extLst>
              <a:ext uri="{FF2B5EF4-FFF2-40B4-BE49-F238E27FC236}">
                <a16:creationId xmlns:a16="http://schemas.microsoft.com/office/drawing/2014/main" id="{57C8E1C6-FA43-461E-BC65-2E8508570C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69541" y="79673"/>
            <a:ext cx="358933" cy="358933"/>
          </a:xfrm>
          <a:prstGeom prst="rect">
            <a:avLst/>
          </a:prstGeom>
        </p:spPr>
      </p:pic>
      <p:pic>
        <p:nvPicPr>
          <p:cNvPr id="11" name="גרפיקה 10" descr="פרופיל זכר עם מילוי מלא">
            <a:extLst>
              <a:ext uri="{FF2B5EF4-FFF2-40B4-BE49-F238E27FC236}">
                <a16:creationId xmlns:a16="http://schemas.microsoft.com/office/drawing/2014/main" id="{00D70B15-0B6C-4E7A-9D65-CEA78E311D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611558" y="71601"/>
            <a:ext cx="423205" cy="423205"/>
          </a:xfrm>
          <a:prstGeom prst="rect">
            <a:avLst/>
          </a:prstGeom>
        </p:spPr>
      </p:pic>
      <p:sp>
        <p:nvSpPr>
          <p:cNvPr id="127" name="תיבת טקסט 126">
            <a:extLst>
              <a:ext uri="{FF2B5EF4-FFF2-40B4-BE49-F238E27FC236}">
                <a16:creationId xmlns:a16="http://schemas.microsoft.com/office/drawing/2014/main" id="{632D6B7D-6CAC-4F11-AEC7-35122BBC2783}"/>
              </a:ext>
            </a:extLst>
          </p:cNvPr>
          <p:cNvSpPr txBox="1"/>
          <p:nvPr/>
        </p:nvSpPr>
        <p:spPr>
          <a:xfrm>
            <a:off x="-2216633" y="58408"/>
            <a:ext cx="1181501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 Dreams escapes Dreams escapes Dreams escapes Dreams escapes Dreams escapes Dreams escapes</a:t>
            </a:r>
            <a:endParaRPr lang="he-IL" dirty="0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B5E3B6B4-5778-4B03-8B01-582B7E6AA61F}"/>
              </a:ext>
            </a:extLst>
          </p:cNvPr>
          <p:cNvSpPr txBox="1"/>
          <p:nvPr/>
        </p:nvSpPr>
        <p:spPr>
          <a:xfrm>
            <a:off x="2980959" y="737810"/>
            <a:ext cx="73793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edit</a:t>
            </a:r>
            <a:endParaRPr lang="he-IL" dirty="0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740BEDBF-3967-49D2-BF36-16199453CDD3}"/>
              </a:ext>
            </a:extLst>
          </p:cNvPr>
          <p:cNvSpPr/>
          <p:nvPr/>
        </p:nvSpPr>
        <p:spPr>
          <a:xfrm>
            <a:off x="590198" y="3633537"/>
            <a:ext cx="830517" cy="786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C40756C-6618-49D3-A2E8-EDBF087A3940}"/>
              </a:ext>
            </a:extLst>
          </p:cNvPr>
          <p:cNvSpPr txBox="1"/>
          <p:nvPr/>
        </p:nvSpPr>
        <p:spPr>
          <a:xfrm>
            <a:off x="508836" y="3651207"/>
            <a:ext cx="979917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 Add package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543556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: פינות מעוגלות 1">
            <a:extLst>
              <a:ext uri="{FF2B5EF4-FFF2-40B4-BE49-F238E27FC236}">
                <a16:creationId xmlns:a16="http://schemas.microsoft.com/office/drawing/2014/main" id="{E89BC4A3-2371-4EA5-B5CA-13EF1AC34446}"/>
              </a:ext>
            </a:extLst>
          </p:cNvPr>
          <p:cNvSpPr/>
          <p:nvPr/>
        </p:nvSpPr>
        <p:spPr>
          <a:xfrm>
            <a:off x="542013" y="327854"/>
            <a:ext cx="11107973" cy="605889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1B13E5FC-190F-4E1C-B5A2-8DE17BEB3E11}"/>
              </a:ext>
            </a:extLst>
          </p:cNvPr>
          <p:cNvSpPr/>
          <p:nvPr/>
        </p:nvSpPr>
        <p:spPr>
          <a:xfrm>
            <a:off x="2274073" y="1208598"/>
            <a:ext cx="4317558" cy="4190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8" name="גרפיקה 7" descr="הקודם עם מילוי מלא">
            <a:extLst>
              <a:ext uri="{FF2B5EF4-FFF2-40B4-BE49-F238E27FC236}">
                <a16:creationId xmlns:a16="http://schemas.microsoft.com/office/drawing/2014/main" id="{7D113E82-0994-4DCE-ADA8-7718CF9EDC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7684" y="3073179"/>
            <a:ext cx="461176" cy="461176"/>
          </a:xfrm>
          <a:prstGeom prst="rect">
            <a:avLst/>
          </a:prstGeom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6595A65C-33B7-4B0D-A995-372A2A7211D8}"/>
              </a:ext>
            </a:extLst>
          </p:cNvPr>
          <p:cNvSpPr txBox="1"/>
          <p:nvPr/>
        </p:nvSpPr>
        <p:spPr>
          <a:xfrm>
            <a:off x="6742706" y="1280160"/>
            <a:ext cx="384843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Destination</a:t>
            </a:r>
            <a:endParaRPr lang="he-IL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2398099C-27C7-4613-A1C0-55C86DFC2465}"/>
              </a:ext>
            </a:extLst>
          </p:cNvPr>
          <p:cNvSpPr txBox="1"/>
          <p:nvPr/>
        </p:nvSpPr>
        <p:spPr>
          <a:xfrm>
            <a:off x="6854024" y="2115047"/>
            <a:ext cx="157435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1">
            <a:spAutoFit/>
          </a:bodyPr>
          <a:lstStyle/>
          <a:p>
            <a:r>
              <a:rPr lang="en-US" dirty="0"/>
              <a:t>Price per night</a:t>
            </a:r>
            <a:endParaRPr lang="he-IL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05C9DEAE-9B21-4315-9A1B-A94C48C7666A}"/>
              </a:ext>
            </a:extLst>
          </p:cNvPr>
          <p:cNvSpPr txBox="1"/>
          <p:nvPr/>
        </p:nvSpPr>
        <p:spPr>
          <a:xfrm>
            <a:off x="8690776" y="2115047"/>
            <a:ext cx="157435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1">
            <a:spAutoFit/>
          </a:bodyPr>
          <a:lstStyle/>
          <a:p>
            <a:r>
              <a:rPr lang="en-US" dirty="0"/>
              <a:t>Special price</a:t>
            </a:r>
            <a:endParaRPr lang="he-IL" dirty="0"/>
          </a:p>
        </p:txBody>
      </p:sp>
      <p:sp>
        <p:nvSpPr>
          <p:cNvPr id="17" name="מלבן 16">
            <a:extLst>
              <a:ext uri="{FF2B5EF4-FFF2-40B4-BE49-F238E27FC236}">
                <a16:creationId xmlns:a16="http://schemas.microsoft.com/office/drawing/2014/main" id="{32BC76B2-98A3-4A6F-9183-19AAD543FB4B}"/>
              </a:ext>
            </a:extLst>
          </p:cNvPr>
          <p:cNvSpPr/>
          <p:nvPr/>
        </p:nvSpPr>
        <p:spPr>
          <a:xfrm>
            <a:off x="10678602" y="-151075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מלבן 20">
            <a:extLst>
              <a:ext uri="{FF2B5EF4-FFF2-40B4-BE49-F238E27FC236}">
                <a16:creationId xmlns:a16="http://schemas.microsoft.com/office/drawing/2014/main" id="{178CF1C8-E1B6-4035-B36A-A87CB97FB066}"/>
              </a:ext>
            </a:extLst>
          </p:cNvPr>
          <p:cNvSpPr/>
          <p:nvPr/>
        </p:nvSpPr>
        <p:spPr>
          <a:xfrm>
            <a:off x="7461304" y="3833454"/>
            <a:ext cx="304734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2CF31B39-8C7C-475D-B541-41B96384E185}"/>
              </a:ext>
            </a:extLst>
          </p:cNvPr>
          <p:cNvSpPr txBox="1"/>
          <p:nvPr/>
        </p:nvSpPr>
        <p:spPr>
          <a:xfrm>
            <a:off x="8613580" y="3859159"/>
            <a:ext cx="304734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/>
              <a:t>save</a:t>
            </a:r>
            <a:endParaRPr lang="he-IL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17C36824-50BF-4CB4-951A-433BD509EC75}"/>
              </a:ext>
            </a:extLst>
          </p:cNvPr>
          <p:cNvSpPr txBox="1"/>
          <p:nvPr/>
        </p:nvSpPr>
        <p:spPr>
          <a:xfrm>
            <a:off x="2655735" y="3073179"/>
            <a:ext cx="23853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Add page</a:t>
            </a:r>
            <a:endParaRPr lang="he-IL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F883ED2B-51F3-4A05-82C2-08EA74F612DF}"/>
              </a:ext>
            </a:extLst>
          </p:cNvPr>
          <p:cNvSpPr txBox="1"/>
          <p:nvPr/>
        </p:nvSpPr>
        <p:spPr>
          <a:xfrm>
            <a:off x="10368501" y="2115047"/>
            <a:ext cx="95415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month</a:t>
            </a:r>
            <a:endParaRPr lang="he-IL" dirty="0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1C85FDF1-E76B-4283-8019-C83F55F192C0}"/>
              </a:ext>
            </a:extLst>
          </p:cNvPr>
          <p:cNvSpPr/>
          <p:nvPr/>
        </p:nvSpPr>
        <p:spPr>
          <a:xfrm>
            <a:off x="1033670" y="659958"/>
            <a:ext cx="572493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F09D1D9E-1088-4823-AD66-7D4A61CC2ACB}"/>
              </a:ext>
            </a:extLst>
          </p:cNvPr>
          <p:cNvSpPr txBox="1"/>
          <p:nvPr/>
        </p:nvSpPr>
        <p:spPr>
          <a:xfrm>
            <a:off x="959125" y="749612"/>
            <a:ext cx="64703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drop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190515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CE7F986D-14AB-45B6-978A-A11739261253}"/>
              </a:ext>
            </a:extLst>
          </p:cNvPr>
          <p:cNvSpPr/>
          <p:nvPr/>
        </p:nvSpPr>
        <p:spPr>
          <a:xfrm>
            <a:off x="5307493" y="1144989"/>
            <a:ext cx="5780599" cy="10098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FAD34820-4869-4A5E-843C-81DE60FA0DD3}"/>
              </a:ext>
            </a:extLst>
          </p:cNvPr>
          <p:cNvSpPr/>
          <p:nvPr/>
        </p:nvSpPr>
        <p:spPr>
          <a:xfrm>
            <a:off x="5307493" y="2154804"/>
            <a:ext cx="5780599" cy="10098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מלבן 3">
            <a:extLst>
              <a:ext uri="{FF2B5EF4-FFF2-40B4-BE49-F238E27FC236}">
                <a16:creationId xmlns:a16="http://schemas.microsoft.com/office/drawing/2014/main" id="{C7325609-7360-44A2-98D4-62B16A506870}"/>
              </a:ext>
            </a:extLst>
          </p:cNvPr>
          <p:cNvSpPr/>
          <p:nvPr/>
        </p:nvSpPr>
        <p:spPr>
          <a:xfrm>
            <a:off x="5307494" y="3173233"/>
            <a:ext cx="5780599" cy="10098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מלבן 4">
            <a:extLst>
              <a:ext uri="{FF2B5EF4-FFF2-40B4-BE49-F238E27FC236}">
                <a16:creationId xmlns:a16="http://schemas.microsoft.com/office/drawing/2014/main" id="{676687E2-C0F7-4F3B-8BC0-F0C80D6BFFF4}"/>
              </a:ext>
            </a:extLst>
          </p:cNvPr>
          <p:cNvSpPr/>
          <p:nvPr/>
        </p:nvSpPr>
        <p:spPr>
          <a:xfrm>
            <a:off x="5307494" y="4200276"/>
            <a:ext cx="5780599" cy="10098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F1347097-3405-4CBE-BEA3-80B4987CAEAF}"/>
              </a:ext>
            </a:extLst>
          </p:cNvPr>
          <p:cNvSpPr/>
          <p:nvPr/>
        </p:nvSpPr>
        <p:spPr>
          <a:xfrm>
            <a:off x="5303520" y="1160890"/>
            <a:ext cx="1327868" cy="9859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FACC7FFF-1990-4E18-BC98-251E285740A2}"/>
              </a:ext>
            </a:extLst>
          </p:cNvPr>
          <p:cNvSpPr/>
          <p:nvPr/>
        </p:nvSpPr>
        <p:spPr>
          <a:xfrm>
            <a:off x="5303520" y="2162424"/>
            <a:ext cx="1327868" cy="9859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FE8E9519-287E-43ED-AE15-8E6BF1964CF6}"/>
              </a:ext>
            </a:extLst>
          </p:cNvPr>
          <p:cNvSpPr/>
          <p:nvPr/>
        </p:nvSpPr>
        <p:spPr>
          <a:xfrm>
            <a:off x="5303520" y="3180191"/>
            <a:ext cx="1327868" cy="9859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AF1AABFC-70BE-410C-8672-BFEB526D5F31}"/>
              </a:ext>
            </a:extLst>
          </p:cNvPr>
          <p:cNvSpPr/>
          <p:nvPr/>
        </p:nvSpPr>
        <p:spPr>
          <a:xfrm>
            <a:off x="5303520" y="4212202"/>
            <a:ext cx="1327868" cy="9859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7E93707E-84EC-4F3F-8127-FA9A229063F3}"/>
              </a:ext>
            </a:extLst>
          </p:cNvPr>
          <p:cNvSpPr txBox="1"/>
          <p:nvPr/>
        </p:nvSpPr>
        <p:spPr>
          <a:xfrm>
            <a:off x="10209524" y="1448560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1</a:t>
            </a:r>
            <a:endParaRPr lang="he-IL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30C8C834-4D5B-48D1-B9FA-55CBE7324BC6}"/>
              </a:ext>
            </a:extLst>
          </p:cNvPr>
          <p:cNvSpPr txBox="1"/>
          <p:nvPr/>
        </p:nvSpPr>
        <p:spPr>
          <a:xfrm>
            <a:off x="9898709" y="1473288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-</a:t>
            </a:r>
            <a:endParaRPr lang="he-IL" dirty="0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4BD2C9AA-C203-4658-B6B8-55A4864B15BC}"/>
              </a:ext>
            </a:extLst>
          </p:cNvPr>
          <p:cNvSpPr txBox="1"/>
          <p:nvPr/>
        </p:nvSpPr>
        <p:spPr>
          <a:xfrm>
            <a:off x="10495721" y="1448560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+</a:t>
            </a:r>
            <a:endParaRPr lang="he-IL" dirty="0"/>
          </a:p>
        </p:txBody>
      </p: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AF781CED-2C61-4AFE-B2C7-EB9387F91746}"/>
              </a:ext>
            </a:extLst>
          </p:cNvPr>
          <p:cNvSpPr txBox="1"/>
          <p:nvPr/>
        </p:nvSpPr>
        <p:spPr>
          <a:xfrm>
            <a:off x="10225376" y="2491717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1</a:t>
            </a:r>
            <a:endParaRPr lang="he-IL" dirty="0"/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08015E62-4B59-40D3-8462-797E89B8FA24}"/>
              </a:ext>
            </a:extLst>
          </p:cNvPr>
          <p:cNvSpPr txBox="1"/>
          <p:nvPr/>
        </p:nvSpPr>
        <p:spPr>
          <a:xfrm>
            <a:off x="9914561" y="2516445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-</a:t>
            </a:r>
            <a:endParaRPr lang="he-IL" dirty="0"/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AFD1BA3E-334B-42B0-9C4C-54525A5E5C3D}"/>
              </a:ext>
            </a:extLst>
          </p:cNvPr>
          <p:cNvSpPr txBox="1"/>
          <p:nvPr/>
        </p:nvSpPr>
        <p:spPr>
          <a:xfrm>
            <a:off x="10511573" y="2491717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+</a:t>
            </a:r>
            <a:endParaRPr lang="he-IL" dirty="0"/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B8780745-4EB7-46F9-A132-5FD639E65E63}"/>
              </a:ext>
            </a:extLst>
          </p:cNvPr>
          <p:cNvSpPr txBox="1"/>
          <p:nvPr/>
        </p:nvSpPr>
        <p:spPr>
          <a:xfrm>
            <a:off x="10209524" y="3510146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1</a:t>
            </a:r>
            <a:endParaRPr lang="he-IL" dirty="0"/>
          </a:p>
        </p:txBody>
      </p:sp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D55ECE8C-103F-4B0A-A984-25AD03B58B35}"/>
              </a:ext>
            </a:extLst>
          </p:cNvPr>
          <p:cNvSpPr txBox="1"/>
          <p:nvPr/>
        </p:nvSpPr>
        <p:spPr>
          <a:xfrm>
            <a:off x="9898709" y="3534874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-</a:t>
            </a:r>
            <a:endParaRPr lang="he-IL" dirty="0"/>
          </a:p>
        </p:txBody>
      </p:sp>
      <p:sp>
        <p:nvSpPr>
          <p:cNvPr id="24" name="תיבת טקסט 23">
            <a:extLst>
              <a:ext uri="{FF2B5EF4-FFF2-40B4-BE49-F238E27FC236}">
                <a16:creationId xmlns:a16="http://schemas.microsoft.com/office/drawing/2014/main" id="{7DDD6FD4-49A5-4EE3-9A21-AF84756D3CFC}"/>
              </a:ext>
            </a:extLst>
          </p:cNvPr>
          <p:cNvSpPr txBox="1"/>
          <p:nvPr/>
        </p:nvSpPr>
        <p:spPr>
          <a:xfrm>
            <a:off x="10495721" y="3510146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+</a:t>
            </a:r>
            <a:endParaRPr lang="he-IL" dirty="0"/>
          </a:p>
        </p:txBody>
      </p:sp>
      <p:sp>
        <p:nvSpPr>
          <p:cNvPr id="31" name="תיבת טקסט 30">
            <a:extLst>
              <a:ext uri="{FF2B5EF4-FFF2-40B4-BE49-F238E27FC236}">
                <a16:creationId xmlns:a16="http://schemas.microsoft.com/office/drawing/2014/main" id="{4C35A11E-98AA-46A5-979D-AF5C709C5DC6}"/>
              </a:ext>
            </a:extLst>
          </p:cNvPr>
          <p:cNvSpPr txBox="1"/>
          <p:nvPr/>
        </p:nvSpPr>
        <p:spPr>
          <a:xfrm>
            <a:off x="10209524" y="4519961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1</a:t>
            </a:r>
            <a:endParaRPr lang="he-IL" dirty="0"/>
          </a:p>
        </p:txBody>
      </p:sp>
      <p:sp>
        <p:nvSpPr>
          <p:cNvPr id="32" name="תיבת טקסט 31">
            <a:extLst>
              <a:ext uri="{FF2B5EF4-FFF2-40B4-BE49-F238E27FC236}">
                <a16:creationId xmlns:a16="http://schemas.microsoft.com/office/drawing/2014/main" id="{FC3AE65F-3404-4024-A944-1BF492DE46CE}"/>
              </a:ext>
            </a:extLst>
          </p:cNvPr>
          <p:cNvSpPr txBox="1"/>
          <p:nvPr/>
        </p:nvSpPr>
        <p:spPr>
          <a:xfrm>
            <a:off x="9898709" y="4544689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-</a:t>
            </a:r>
            <a:endParaRPr lang="he-IL" dirty="0"/>
          </a:p>
        </p:txBody>
      </p:sp>
      <p:sp>
        <p:nvSpPr>
          <p:cNvPr id="33" name="תיבת טקסט 32">
            <a:extLst>
              <a:ext uri="{FF2B5EF4-FFF2-40B4-BE49-F238E27FC236}">
                <a16:creationId xmlns:a16="http://schemas.microsoft.com/office/drawing/2014/main" id="{D9CE159B-D919-4804-A5B9-F8BD95653350}"/>
              </a:ext>
            </a:extLst>
          </p:cNvPr>
          <p:cNvSpPr txBox="1"/>
          <p:nvPr/>
        </p:nvSpPr>
        <p:spPr>
          <a:xfrm>
            <a:off x="10495721" y="4519961"/>
            <a:ext cx="3266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+</a:t>
            </a:r>
            <a:endParaRPr lang="he-IL" dirty="0"/>
          </a:p>
        </p:txBody>
      </p:sp>
      <p:sp>
        <p:nvSpPr>
          <p:cNvPr id="34" name="מלבן 33">
            <a:extLst>
              <a:ext uri="{FF2B5EF4-FFF2-40B4-BE49-F238E27FC236}">
                <a16:creationId xmlns:a16="http://schemas.microsoft.com/office/drawing/2014/main" id="{11D6A4A1-B78E-489E-A5C1-C99BCC39A2BD}"/>
              </a:ext>
            </a:extLst>
          </p:cNvPr>
          <p:cNvSpPr/>
          <p:nvPr/>
        </p:nvSpPr>
        <p:spPr>
          <a:xfrm>
            <a:off x="5303520" y="5406887"/>
            <a:ext cx="5780599" cy="5009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5" name="תיבת טקסט 34">
            <a:extLst>
              <a:ext uri="{FF2B5EF4-FFF2-40B4-BE49-F238E27FC236}">
                <a16:creationId xmlns:a16="http://schemas.microsoft.com/office/drawing/2014/main" id="{45B57A14-D0F7-4A6B-A10D-71A14FC665F9}"/>
              </a:ext>
            </a:extLst>
          </p:cNvPr>
          <p:cNvSpPr txBox="1"/>
          <p:nvPr/>
        </p:nvSpPr>
        <p:spPr>
          <a:xfrm>
            <a:off x="5967454" y="5472687"/>
            <a:ext cx="320437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Place an order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092030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0597DC8E-1A3F-4208-8C97-780218A589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6571" r="12656" b="-6571"/>
          <a:stretch/>
        </p:blipFill>
        <p:spPr>
          <a:xfrm>
            <a:off x="4309607" y="715618"/>
            <a:ext cx="4444779" cy="527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674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4458663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152</Words>
  <Application>Microsoft Office PowerPoint</Application>
  <PresentationFormat>מסך רחב</PresentationFormat>
  <Paragraphs>74</Paragraphs>
  <Slides>8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יוכבד זוננפלד</dc:creator>
  <cp:lastModifiedBy>יוכבד זוננפלד</cp:lastModifiedBy>
  <cp:revision>13</cp:revision>
  <dcterms:created xsi:type="dcterms:W3CDTF">2026-02-10T17:06:33Z</dcterms:created>
  <dcterms:modified xsi:type="dcterms:W3CDTF">2026-02-10T20:17:26Z</dcterms:modified>
</cp:coreProperties>
</file>

<file path=docProps/thumbnail.jpeg>
</file>